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5" r:id="rId2"/>
    <p:sldMasterId id="2147483723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Preston" initials="MP" lastIdx="2" clrIdx="0">
    <p:extLst>
      <p:ext uri="{19B8F6BF-5375-455C-9EA6-DF929625EA0E}">
        <p15:presenceInfo xmlns:p15="http://schemas.microsoft.com/office/powerpoint/2012/main" userId="158d06d52042e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6421" autoAdjust="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22:21:41.185" idx="1">
    <p:pos x="4866" y="1717"/>
    <p:text>or Braden or Brandon.  Anyone on the Development team.</p:text>
    <p:extLst>
      <p:ext uri="{C676402C-5697-4E1C-873F-D02D1690AC5C}">
        <p15:threadingInfo xmlns:p15="http://schemas.microsoft.com/office/powerpoint/2012/main" timeZoneBias="300"/>
      </p:ext>
    </p:extLst>
  </p:cm>
  <p:cm authorId="1" dt="2018-05-23T22:31:17.312" idx="2">
    <p:pos x="3951" y="3543"/>
    <p:text>Other operating systems are possible, but require a new .NET framework I am not accustomed to yet, though willing to learn it.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6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51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3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54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52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709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46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90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9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07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76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053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847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33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57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66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77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7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731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23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118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323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326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05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2370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31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096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5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007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6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4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80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0697-7861-4145-9DD2-5F77290C9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067934"/>
            <a:ext cx="8791575" cy="2387600"/>
          </a:xfrm>
        </p:spPr>
        <p:txBody>
          <a:bodyPr/>
          <a:lstStyle/>
          <a:p>
            <a:r>
              <a:rPr lang="en-US" dirty="0"/>
              <a:t>TPOT Letters</a:t>
            </a:r>
          </a:p>
        </p:txBody>
      </p:sp>
    </p:spTree>
    <p:extLst>
      <p:ext uri="{BB962C8B-B14F-4D97-AF65-F5344CB8AC3E}">
        <p14:creationId xmlns:p14="http://schemas.microsoft.com/office/powerpoint/2010/main" val="37250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CD53-7BF5-4722-BC45-E2C86C4B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4" y="548849"/>
            <a:ext cx="3833821" cy="1478570"/>
          </a:xfrm>
        </p:spPr>
        <p:txBody>
          <a:bodyPr/>
          <a:lstStyle/>
          <a:p>
            <a:r>
              <a:rPr lang="en-US" dirty="0">
                <a:solidFill>
                  <a:srgbClr val="CCEC0E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1232-6C7B-4E25-AA8A-F5326FFA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74" y="2249487"/>
            <a:ext cx="7236823" cy="4336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Move the current functionality of TPOT Letters into an updated desktop application.</a:t>
            </a:r>
          </a:p>
          <a:p>
            <a:r>
              <a:rPr lang="en-US" dirty="0">
                <a:solidFill>
                  <a:srgbClr val="FFC000"/>
                </a:solidFill>
              </a:rPr>
              <a:t>Improve on current features such as Date and Author detection, as well as manual editing.</a:t>
            </a:r>
          </a:p>
          <a:p>
            <a:r>
              <a:rPr lang="en-US" dirty="0">
                <a:solidFill>
                  <a:srgbClr val="FFC000"/>
                </a:solidFill>
              </a:rPr>
              <a:t>Add features such as updates or email reversals, over time.</a:t>
            </a:r>
          </a:p>
        </p:txBody>
      </p:sp>
    </p:spTree>
    <p:extLst>
      <p:ext uri="{BB962C8B-B14F-4D97-AF65-F5344CB8AC3E}">
        <p14:creationId xmlns:p14="http://schemas.microsoft.com/office/powerpoint/2010/main" val="39648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352D9FB-5FB2-41D0-9B39-B303FAC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4" y="548849"/>
            <a:ext cx="3833821" cy="1478570"/>
          </a:xfrm>
        </p:spPr>
        <p:txBody>
          <a:bodyPr/>
          <a:lstStyle/>
          <a:p>
            <a:r>
              <a:rPr lang="en-US" dirty="0">
                <a:solidFill>
                  <a:srgbClr val="CCEC0E"/>
                </a:solidFill>
              </a:rPr>
              <a:t>New features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06E5F6-0EA1-4CF3-B972-00F52C0D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14058"/>
            <a:ext cx="6731726" cy="4336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Convert raw (RTF) Letters text from MS Word to HTML format for posting on WordPress.</a:t>
            </a:r>
          </a:p>
          <a:p>
            <a:r>
              <a:rPr lang="en-US" dirty="0">
                <a:solidFill>
                  <a:srgbClr val="FFC000"/>
                </a:solidFill>
              </a:rPr>
              <a:t>Preview a Letter online* </a:t>
            </a:r>
            <a:r>
              <a:rPr lang="en-US" sz="1800" dirty="0">
                <a:solidFill>
                  <a:srgbClr val="FFC000"/>
                </a:solidFill>
              </a:rPr>
              <a:t>(with local browser or internal, not sure yet)</a:t>
            </a:r>
          </a:p>
          <a:p>
            <a:r>
              <a:rPr lang="en-US" dirty="0">
                <a:solidFill>
                  <a:srgbClr val="FFC000"/>
                </a:solidFill>
              </a:rPr>
              <a:t>Keep a local cache of Letters worked on or ready for submission.</a:t>
            </a:r>
          </a:p>
        </p:txBody>
      </p:sp>
    </p:spTree>
    <p:extLst>
      <p:ext uri="{BB962C8B-B14F-4D97-AF65-F5344CB8AC3E}">
        <p14:creationId xmlns:p14="http://schemas.microsoft.com/office/powerpoint/2010/main" val="189719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8C0A46-DFF9-45C0-96EC-0C4835CE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74" y="548849"/>
            <a:ext cx="3833821" cy="1478570"/>
          </a:xfrm>
        </p:spPr>
        <p:txBody>
          <a:bodyPr/>
          <a:lstStyle/>
          <a:p>
            <a:r>
              <a:rPr lang="en-US" dirty="0">
                <a:solidFill>
                  <a:srgbClr val="CCEC0E"/>
                </a:solidFill>
              </a:rPr>
              <a:t>Completed work / WIP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52433-DE10-4158-B0B9-1B30FE0F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814058"/>
            <a:ext cx="3833821" cy="4336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RTF to HTML conversion working, but needs tidying up (automatic).</a:t>
            </a:r>
          </a:p>
          <a:p>
            <a:r>
              <a:rPr lang="en-US" dirty="0">
                <a:solidFill>
                  <a:srgbClr val="FFC000"/>
                </a:solidFill>
              </a:rPr>
              <a:t>Mockup of the original TPOT Letters.  </a:t>
            </a:r>
            <a:r>
              <a:rPr lang="en-US" b="1" dirty="0">
                <a:solidFill>
                  <a:srgbClr val="FFC000"/>
                </a:solidFill>
              </a:rPr>
              <a:t>Done</a:t>
            </a:r>
            <a:r>
              <a:rPr lang="en-US" dirty="0">
                <a:solidFill>
                  <a:srgbClr val="FFC000"/>
                </a:solidFill>
              </a:rPr>
              <a:t>.</a:t>
            </a:r>
          </a:p>
          <a:p>
            <a:r>
              <a:rPr lang="en-US" dirty="0">
                <a:solidFill>
                  <a:srgbClr val="FFC000"/>
                </a:solidFill>
              </a:rPr>
              <a:t>Converting RTF hyperlinked urls to Html url tags. (automatic)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106DE-29D4-4260-B716-585D28DA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461" y="0"/>
            <a:ext cx="6840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4EA66A-C945-405D-AD22-8D014451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40" y="2238103"/>
            <a:ext cx="10490119" cy="44081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B0F6CC-156B-4A27-9DD6-00995AB9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023" y="486237"/>
            <a:ext cx="6618514" cy="17518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This is to show the Proof of Concept works: 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The top half is </a:t>
            </a:r>
            <a:r>
              <a:rPr lang="en-US" b="1" dirty="0">
                <a:solidFill>
                  <a:srgbClr val="FFC000"/>
                </a:solidFill>
              </a:rPr>
              <a:t>RTF</a:t>
            </a:r>
            <a:r>
              <a:rPr lang="en-US" dirty="0">
                <a:solidFill>
                  <a:srgbClr val="FFC000"/>
                </a:solidFill>
              </a:rPr>
              <a:t>/Word format.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The bottom half (&lt;!Doctype&gt; and onward) is the more recognizable </a:t>
            </a:r>
            <a:r>
              <a:rPr lang="en-US" b="1" dirty="0">
                <a:solidFill>
                  <a:srgbClr val="FFC000"/>
                </a:solidFill>
              </a:rPr>
              <a:t>HTML</a:t>
            </a:r>
            <a:r>
              <a:rPr lang="en-US" dirty="0">
                <a:solidFill>
                  <a:srgbClr val="FFC000"/>
                </a:solidFill>
              </a:rPr>
              <a:t> format.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F5BA7E-1389-4974-ADBF-EA3FBCAD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40" y="548849"/>
            <a:ext cx="2969623" cy="1478570"/>
          </a:xfrm>
        </p:spPr>
        <p:txBody>
          <a:bodyPr/>
          <a:lstStyle/>
          <a:p>
            <a:r>
              <a:rPr lang="en-US" dirty="0">
                <a:solidFill>
                  <a:srgbClr val="CCEC0E"/>
                </a:solidFill>
              </a:rPr>
              <a:t>SAMPLE Conversion</a:t>
            </a:r>
          </a:p>
        </p:txBody>
      </p:sp>
    </p:spTree>
    <p:extLst>
      <p:ext uri="{BB962C8B-B14F-4D97-AF65-F5344CB8AC3E}">
        <p14:creationId xmlns:p14="http://schemas.microsoft.com/office/powerpoint/2010/main" val="380989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BA2-25B1-4FFD-8230-94F56990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D6EC-289D-4B58-A6C2-C3B09D41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9341"/>
            <a:ext cx="10108478" cy="4354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Needs: Testers.  These can be anyone technical or not.</a:t>
            </a:r>
          </a:p>
          <a:p>
            <a:r>
              <a:rPr lang="en-US" dirty="0"/>
              <a:t>Bug reporting: If anyone sees an issue, notify Michael or Ronnie on Trello.  Please provide descriptions* of:</a:t>
            </a:r>
          </a:p>
          <a:p>
            <a:pPr lvl="1"/>
            <a:r>
              <a:rPr lang="en-US" dirty="0"/>
              <a:t>What you were doing or intended to do, and expected to see.</a:t>
            </a:r>
          </a:p>
          <a:p>
            <a:pPr lvl="1"/>
            <a:r>
              <a:rPr lang="en-US" dirty="0"/>
              <a:t>A screenshot (be in the habit of taking them with Windows Snip or Print Screen + Paint, etc.)</a:t>
            </a:r>
          </a:p>
          <a:p>
            <a:pPr lvl="1"/>
            <a:r>
              <a:rPr lang="en-US" dirty="0"/>
              <a:t>What you actually saw happen.</a:t>
            </a:r>
          </a:p>
          <a:p>
            <a:pPr marL="914400" lvl="2" indent="0">
              <a:buNone/>
            </a:pPr>
            <a:r>
              <a:rPr lang="en-US" dirty="0"/>
              <a:t>*These descriptions, done with care, are incredibly valuable for developers and are appreciated greatly.</a:t>
            </a:r>
          </a:p>
          <a:p>
            <a:r>
              <a:rPr lang="en-US" dirty="0"/>
              <a:t>Distribution: We need a place to publish this application as well as to download it, so everyone working on letters may use it.</a:t>
            </a:r>
          </a:p>
          <a:p>
            <a:r>
              <a:rPr lang="en-US" dirty="0"/>
              <a:t>This will be developed </a:t>
            </a:r>
            <a:r>
              <a:rPr lang="en-US" i="1" dirty="0"/>
              <a:t>initially</a:t>
            </a:r>
            <a:r>
              <a:rPr lang="en-US" dirty="0"/>
              <a:t> for </a:t>
            </a:r>
            <a:r>
              <a:rPr lang="en-US" i="1" dirty="0"/>
              <a:t>Windows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2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1_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2_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Override1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937</TotalTime>
  <Words>297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1_Circuit</vt:lpstr>
      <vt:lpstr>2_Circuit</vt:lpstr>
      <vt:lpstr>TPOT Letters</vt:lpstr>
      <vt:lpstr>Goals</vt:lpstr>
      <vt:lpstr>New features</vt:lpstr>
      <vt:lpstr>Completed work / WIP</vt:lpstr>
      <vt:lpstr>SAMPLE Conversion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Preston</dc:creator>
  <cp:lastModifiedBy>Michael Preston</cp:lastModifiedBy>
  <cp:revision>63</cp:revision>
  <dcterms:created xsi:type="dcterms:W3CDTF">2018-05-23T01:07:07Z</dcterms:created>
  <dcterms:modified xsi:type="dcterms:W3CDTF">2018-05-27T21:11:28Z</dcterms:modified>
</cp:coreProperties>
</file>