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92DB-706E-45AD-9874-732325C30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6532F-F3F9-49BD-A10F-F8B386091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5828-E596-4897-A925-CE951B15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5BA0-0CF1-4DDB-93F9-46D2EFD0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F006C-6A28-48FB-A47F-273BCF56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C366-621B-46DF-BC1D-1A1B62CB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558F8-1897-48E2-B7C7-A536838C7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9696-B9E5-4FE6-8CBD-2A2BE193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AD07-8EE3-49D9-B554-174C23F3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99B8-DB01-43E9-A085-FE61535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191EC-D158-448F-9E2B-1E0AEC982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E4FD-F298-488A-8DF7-A9665CB4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B9EF-FDC1-499C-BA5C-2AE91927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7D1C-5D06-432C-9B37-4A8EEE6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4871-6D6F-469E-96D3-FBA5E0B3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F914-1229-41D0-9232-028C78E1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38CC-C7CE-4D06-8862-12F4A35C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24CB-5120-4C39-B2B1-F7D7A76B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4EEE-BC84-42BF-84D7-99B81C51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0C87-71E4-4CAA-BDB1-0489E939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559A-3199-4F65-A137-EED591DA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17DC0-E31D-4903-8692-69FC2940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637A-936D-419E-BEAE-4CEA5057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4E1D-2B2A-48CB-83BD-89504059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D1F1-B08A-46BF-9EF3-F94D06C6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B98-0278-4DF1-A753-FED42EF2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E322-F6D8-4E28-B50C-ACB1F825A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28AE3-82E2-41F4-BA7A-4860451DC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DC16A-F14D-4381-9FE3-ED112FB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3D47-C82F-4AEC-AA4B-433EDB2F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624A-2FF1-4F52-93DB-1351C11C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ED6C-0F58-46CD-A132-8536D219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DF776-9B11-4A8F-9B14-DCAF000A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2B0C1-F8E8-4A89-B4C8-AF8F693D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2E752-D8E5-423D-B8E6-95F720962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F0CFD-D048-4AA1-8FD3-54833C168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21554-FC1E-4799-AB80-F6E37DE6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0B183-4FA9-45F4-90CC-5FD16570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9D187-B1B9-410F-863B-CD2808B2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5743-8B4E-4CE0-8C90-BE0BF7B3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27E6C-E4E1-429C-9A11-F77278E0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FE795-F7D9-439E-BC06-EB0A8E7D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7AF28-7BC2-4FE3-94D0-2E4C4600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93598-B320-46C1-87F3-E5DB3357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8D2B3-39BD-4561-9867-9CA3FA63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E1817-9AB3-4E43-B9E7-B1DA339F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D578-F41D-4756-9AA6-FCC2F087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1FC5-4996-40B6-985C-BD51A456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AC432-55FD-46B2-8284-21FC2523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DCD3-6786-4017-98E6-72C5A9D7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7406-B680-4AB6-93AA-F3E6B708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C8ABF-0B23-4E33-8BBF-A315498D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A002-9C9B-4922-A7BB-11165D8D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8D56A-8834-4A1F-B181-59409926D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77F68-1C42-4817-B970-B60F78D9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51E3F-ECFA-4970-B511-2AE127D6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818E6-B2B1-4BD9-9A74-2D6F0DF2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E665-3A63-4B2E-9C57-C7FA694E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840F-EE20-4402-8D3F-FED38ADD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56F2E-56BE-4E21-89CF-EB33E07D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3F44-9502-49BF-A48A-E9451F60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D7E7-C180-4E87-AEF9-2AF25A72491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5B53-E70A-4CA4-86FB-8524A9576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9FE0-0196-450E-B838-605887F96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F18A-D17C-479A-B59D-4C26D132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6965320-1286-428D-80BB-D93CE7313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E7765-5B6A-4FDF-B754-F35F912BBA36}"/>
              </a:ext>
            </a:extLst>
          </p:cNvPr>
          <p:cNvSpPr/>
          <p:nvPr/>
        </p:nvSpPr>
        <p:spPr>
          <a:xfrm>
            <a:off x="581025" y="457199"/>
            <a:ext cx="32004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da" panose="02000503000000000000" pitchFamily="2" charset="0"/>
              </a:rPr>
              <a:t>TPOT Mobile</a:t>
            </a:r>
          </a:p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da" panose="02000503000000000000" pitchFamily="2" charset="0"/>
              </a:rPr>
              <a:t>Android, Win10 and IOS App</a:t>
            </a:r>
          </a:p>
          <a:p>
            <a:pPr algn="ctr">
              <a:spcAft>
                <a:spcPts val="1200"/>
              </a:spcAft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Get Info on False Teachers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Submit a False Teacher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Read Essential Papers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DDs and Marks of a Cult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Browse the TPOT Website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Read Member Testimonies</a:t>
            </a: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32" name="Picture 8" descr="Image result for xamarin">
            <a:extLst>
              <a:ext uri="{FF2B5EF4-FFF2-40B4-BE49-F238E27FC236}">
                <a16:creationId xmlns:a16="http://schemas.microsoft.com/office/drawing/2014/main" id="{BB96C09D-3531-45CE-85D0-98861F90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83" y="4696792"/>
            <a:ext cx="1452083" cy="145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E3A557-23A8-4916-9DFB-928BBC4AD3CF}"/>
              </a:ext>
            </a:extLst>
          </p:cNvPr>
          <p:cNvSpPr/>
          <p:nvPr/>
        </p:nvSpPr>
        <p:spPr>
          <a:xfrm>
            <a:off x="4495800" y="457199"/>
            <a:ext cx="32004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da" panose="02000503000000000000" pitchFamily="2" charset="0"/>
              </a:rPr>
              <a:t>TPOT Letters</a:t>
            </a:r>
          </a:p>
          <a:p>
            <a:pPr algn="ctr">
              <a:spcAft>
                <a:spcPts val="12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da" panose="02000503000000000000" pitchFamily="2" charset="0"/>
              </a:rPr>
              <a:t>Desktop Application</a:t>
            </a:r>
          </a:p>
          <a:p>
            <a:pPr algn="ctr">
              <a:spcAft>
                <a:spcPts val="120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Improved RTF Server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Automated Letter Conversion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Post-Automation Approval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Manual Letter Editing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RTF to HTML/XML Tags</a:t>
            </a:r>
          </a:p>
          <a:p>
            <a:pPr algn="ctr">
              <a:spcAft>
                <a:spcPts val="120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phpBB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to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Wordpress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Posts</a:t>
            </a: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D1909-B059-4377-BBD8-0074BCF985C3}"/>
              </a:ext>
            </a:extLst>
          </p:cNvPr>
          <p:cNvSpPr/>
          <p:nvPr/>
        </p:nvSpPr>
        <p:spPr>
          <a:xfrm>
            <a:off x="8410575" y="457199"/>
            <a:ext cx="32004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da" panose="02000503000000000000" pitchFamily="2" charset="0"/>
              </a:rPr>
              <a:t>TPOT Respond</a:t>
            </a:r>
          </a:p>
          <a:p>
            <a:pPr algn="ctr">
              <a:spcAft>
                <a:spcPts val="12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da" panose="02000503000000000000" pitchFamily="2" charset="0"/>
              </a:rPr>
              <a:t>Chrome Extension</a:t>
            </a:r>
          </a:p>
          <a:p>
            <a:pPr algn="ctr">
              <a:spcAft>
                <a:spcPts val="120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Type Responses in Sidebar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Grab URLs to Paper Links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Insert Top 200 Scriptures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Save Draft Responses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Store Quotes from Papers</a:t>
            </a:r>
          </a:p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Capture Correspondence</a:t>
            </a: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8" name="Picture 4" descr="Image result for chrome icon">
            <a:extLst>
              <a:ext uri="{FF2B5EF4-FFF2-40B4-BE49-F238E27FC236}">
                <a16:creationId xmlns:a16="http://schemas.microsoft.com/office/drawing/2014/main" id="{1726AB16-1240-444F-A01B-91DCD756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3" y="4874437"/>
            <a:ext cx="1085844" cy="10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6AAE0718-38C8-4E0F-8DCD-5A165AB26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3" y="4776803"/>
            <a:ext cx="2475588" cy="129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7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Monda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Preston, Braden</dc:creator>
  <cp:lastModifiedBy>Preston, Braden</cp:lastModifiedBy>
  <cp:revision>5</cp:revision>
  <dcterms:created xsi:type="dcterms:W3CDTF">2018-04-21T02:43:04Z</dcterms:created>
  <dcterms:modified xsi:type="dcterms:W3CDTF">2018-04-21T03:52:40Z</dcterms:modified>
</cp:coreProperties>
</file>