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F"/>
    <a:srgbClr val="33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87D3-F1EC-44AF-A094-72F1247F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7CC9-7269-486D-A90F-AE4F7482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FCFF-16B3-46BF-B0FD-B4927B6E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D0D75-32D3-4318-9E56-2AD8AADD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EB41-D99A-44A8-A0D9-316F2598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5528-6B89-4B64-96A8-4266BE86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3C3F-2DF7-4C8A-923C-6014E2C5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59FE-49CA-4613-B07F-7CE5BE13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527E-AA73-4A5B-B6E8-C9783715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5EC0C-E5EF-48C4-8BAB-4D5A4AEF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734AA-ABF8-4DB3-9015-8663C93DF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974D0-F779-4CE3-97B4-AD740D6B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72A7-5693-439A-80F5-A3B12410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2A47-3364-4BB8-9176-FDAB04C5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7978-9C01-4B95-B044-6EA7D983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FE0-0444-4760-BB55-D41D1224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8EBA-FA13-422F-A761-4F29ACCE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567D-5BCC-4F44-BCFB-D7F9D7D1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33A5C-388A-42C9-BB44-226CA10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0F4F-9602-477C-8C8B-4CE77665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C875-038D-4F4F-B5FA-49E5B1B9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6554-790D-4246-A891-15559738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051F-1898-4B3F-98A0-6CC500BC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0B36-B8C9-4192-AF56-3F2DE2BD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878D-CC05-45EB-A9D6-E8B07DC2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EF7C-E0BD-4B08-85E9-A3436D55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5656-438F-419E-B035-3D23828A2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635E1-5B68-4DC3-98B7-9B72E448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636A2-968D-40D8-A387-7D67E03E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3817E-F3DF-4D0B-8361-946F7BC7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1698-8F6B-40A2-BBA9-BF2C3B0F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DFCE-E643-480C-B46C-9D3AA1BD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184CF-12E2-411E-A561-E287ED8C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F3FC7-D688-46AE-AA29-9955636A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8931A-DEFA-499A-A96B-5A14AE7F0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0AE0B-4A40-4DF4-88E5-E3B79591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C5BBF-6636-4B72-9A43-EA8CF591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F31B0-1B84-45B5-83A5-5B38E4F1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93F7-1B48-412E-A277-E78361F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28C7-2DB1-40D1-8D6D-0B5643A1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71617-B17F-4496-9854-59B9A70A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E1050-C8A7-41CC-99D4-352E606B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4BED3-64D9-41A7-B75F-F012498B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73B4A-BD94-4E56-8FEE-96BA19AD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F0A59-09C5-4AAF-8C37-24B27CFC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A8A72-013F-4E92-A186-92888624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014C-C948-4D11-8F3B-965FBD05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5233-5614-48F6-8E94-9A74E508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2124-1BCE-468F-88DE-6EFDAE0F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2AE6E-1530-468B-9147-B5C8B7B4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BB74D-7483-40CB-AB0D-DD761FAA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132A0-F4B0-4C8B-832C-287CDF7C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EC38-7C81-4F2A-AC84-C2455A29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2074-68E4-4F5D-B1C3-5A8FFCACC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3AE3-D3A1-499A-B140-3EC6F1EC3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7746-2BD8-4D32-9D16-27DE08EE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B54F-7D89-4DF5-A57A-CF83F5D1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74D7-3C0C-4A8C-AEA3-71B593E0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A7E61-C604-4814-A876-08FD76BC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9C640-78FB-44A8-85E3-49E4005C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6243-7AE6-464A-8AC3-4D0E3616D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AF2EA-37F0-4FB6-A199-44A94CA5353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222E-9385-492D-90F1-D99B85479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CC0C-56D9-4D25-A49D-2C8D2A741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7839-E766-4757-BD33-A0090C8D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594831-4EB1-4658-BF08-01B0AE1BE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7" t="11015" r="5507" b="110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B1006-4B4D-4859-BA75-B8879BB9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85" y="438652"/>
            <a:ext cx="10132431" cy="5980696"/>
          </a:xfrm>
          <a:prstGeom prst="rect">
            <a:avLst/>
          </a:prstGeom>
          <a:effectLst>
            <a:outerShdw blurRad="254000" dist="38100" dir="5820000" sx="101000" sy="101000" algn="tl" rotWithShape="0">
              <a:prstClr val="black">
                <a:alpha val="3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5834A7-0493-41B6-8C16-8E667E6AB24B}"/>
              </a:ext>
            </a:extLst>
          </p:cNvPr>
          <p:cNvSpPr txBox="1"/>
          <p:nvPr/>
        </p:nvSpPr>
        <p:spPr>
          <a:xfrm>
            <a:off x="2774758" y="495300"/>
            <a:ext cx="12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7979F"/>
                </a:solidFill>
              </a:rPr>
              <a:t>Checkout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1E4B8F-1C55-4B5A-9151-CD547357A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7" t="35257" r="84072" b="50425"/>
          <a:stretch/>
        </p:blipFill>
        <p:spPr>
          <a:xfrm>
            <a:off x="2564607" y="2547256"/>
            <a:ext cx="210151" cy="856343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22B9AB1-F257-42FE-964D-45C4D777E219}"/>
              </a:ext>
            </a:extLst>
          </p:cNvPr>
          <p:cNvSpPr/>
          <p:nvPr/>
        </p:nvSpPr>
        <p:spPr>
          <a:xfrm>
            <a:off x="2729039" y="2722270"/>
            <a:ext cx="45719" cy="399549"/>
          </a:xfrm>
          <a:prstGeom prst="rect">
            <a:avLst/>
          </a:prstGeom>
          <a:solidFill>
            <a:srgbClr val="33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0B17CAD-F8CC-4A34-9822-D8DF3AC696C2}"/>
              </a:ext>
            </a:extLst>
          </p:cNvPr>
          <p:cNvSpPr/>
          <p:nvPr/>
        </p:nvSpPr>
        <p:spPr>
          <a:xfrm>
            <a:off x="2983855" y="1161056"/>
            <a:ext cx="2147398" cy="834896"/>
          </a:xfrm>
          <a:prstGeom prst="roundRect">
            <a:avLst>
              <a:gd name="adj" fmla="val 51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B32B9F-4E86-4E06-B376-B7625267DA22}"/>
              </a:ext>
            </a:extLst>
          </p:cNvPr>
          <p:cNvSpPr/>
          <p:nvPr/>
        </p:nvSpPr>
        <p:spPr>
          <a:xfrm>
            <a:off x="5340933" y="1161056"/>
            <a:ext cx="3237901" cy="834896"/>
          </a:xfrm>
          <a:prstGeom prst="roundRect">
            <a:avLst>
              <a:gd name="adj" fmla="val 627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61D703-2E1E-482D-A2A8-363AC76832F2}"/>
              </a:ext>
            </a:extLst>
          </p:cNvPr>
          <p:cNvSpPr/>
          <p:nvPr/>
        </p:nvSpPr>
        <p:spPr>
          <a:xfrm>
            <a:off x="8796826" y="1161056"/>
            <a:ext cx="2147398" cy="834896"/>
          </a:xfrm>
          <a:prstGeom prst="roundRect">
            <a:avLst>
              <a:gd name="adj" fmla="val 627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5B1CAC-D243-413F-B6D2-B9FD662827F3}"/>
              </a:ext>
            </a:extLst>
          </p:cNvPr>
          <p:cNvSpPr/>
          <p:nvPr/>
        </p:nvSpPr>
        <p:spPr>
          <a:xfrm>
            <a:off x="2984439" y="5579706"/>
            <a:ext cx="7959785" cy="459142"/>
          </a:xfrm>
          <a:prstGeom prst="roundRect">
            <a:avLst>
              <a:gd name="adj" fmla="val 873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6E9088-2237-468F-B7BE-E6C0D47944B1}"/>
              </a:ext>
            </a:extLst>
          </p:cNvPr>
          <p:cNvSpPr/>
          <p:nvPr/>
        </p:nvSpPr>
        <p:spPr>
          <a:xfrm>
            <a:off x="2979990" y="2146041"/>
            <a:ext cx="7959785" cy="3282736"/>
          </a:xfrm>
          <a:prstGeom prst="roundRect">
            <a:avLst>
              <a:gd name="adj" fmla="val 126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594831-4EB1-4658-BF08-01B0AE1BE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7" t="11015" r="5507" b="110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B1006-4B4D-4859-BA75-B8879BB9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85" y="438652"/>
            <a:ext cx="10132431" cy="5980696"/>
          </a:xfrm>
          <a:prstGeom prst="rect">
            <a:avLst/>
          </a:prstGeom>
          <a:effectLst>
            <a:outerShdw blurRad="254000" dist="38100" dir="5820000" sx="101000" sy="101000" algn="tl" rotWithShape="0">
              <a:prstClr val="black">
                <a:alpha val="3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5834A7-0493-41B6-8C16-8E667E6AB24B}"/>
              </a:ext>
            </a:extLst>
          </p:cNvPr>
          <p:cNvSpPr txBox="1"/>
          <p:nvPr/>
        </p:nvSpPr>
        <p:spPr>
          <a:xfrm>
            <a:off x="2774758" y="4953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7979F"/>
                </a:solidFill>
              </a:rPr>
              <a:t>Sort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1E4B8F-1C55-4B5A-9151-CD547357A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7" t="35257" r="84072" b="50425"/>
          <a:stretch/>
        </p:blipFill>
        <p:spPr>
          <a:xfrm>
            <a:off x="2564607" y="2547256"/>
            <a:ext cx="210151" cy="856343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22B9AB1-F257-42FE-964D-45C4D777E219}"/>
              </a:ext>
            </a:extLst>
          </p:cNvPr>
          <p:cNvSpPr/>
          <p:nvPr/>
        </p:nvSpPr>
        <p:spPr>
          <a:xfrm>
            <a:off x="2729039" y="2722270"/>
            <a:ext cx="45719" cy="399549"/>
          </a:xfrm>
          <a:prstGeom prst="rect">
            <a:avLst/>
          </a:prstGeom>
          <a:solidFill>
            <a:srgbClr val="33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35F9BA-BDE7-4DB6-AAD0-EB7968F079A3}"/>
              </a:ext>
            </a:extLst>
          </p:cNvPr>
          <p:cNvSpPr/>
          <p:nvPr/>
        </p:nvSpPr>
        <p:spPr>
          <a:xfrm>
            <a:off x="2984440" y="1582822"/>
            <a:ext cx="3864229" cy="4456027"/>
          </a:xfrm>
          <a:prstGeom prst="roundRect">
            <a:avLst>
              <a:gd name="adj" fmla="val 68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0FD473-7056-4B05-91DC-1FC68D0CACF4}"/>
              </a:ext>
            </a:extLst>
          </p:cNvPr>
          <p:cNvSpPr/>
          <p:nvPr/>
        </p:nvSpPr>
        <p:spPr>
          <a:xfrm>
            <a:off x="7079995" y="1152524"/>
            <a:ext cx="3864229" cy="1585121"/>
          </a:xfrm>
          <a:prstGeom prst="roundRect">
            <a:avLst>
              <a:gd name="adj" fmla="val 179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7C2E30-BAB0-47A6-AAD5-D81E460A5301}"/>
              </a:ext>
            </a:extLst>
          </p:cNvPr>
          <p:cNvSpPr/>
          <p:nvPr/>
        </p:nvSpPr>
        <p:spPr>
          <a:xfrm>
            <a:off x="7079994" y="2975427"/>
            <a:ext cx="3864229" cy="1585121"/>
          </a:xfrm>
          <a:prstGeom prst="roundRect">
            <a:avLst>
              <a:gd name="adj" fmla="val 188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58F45D-B410-4FAE-BF17-5F934206831E}"/>
              </a:ext>
            </a:extLst>
          </p:cNvPr>
          <p:cNvSpPr/>
          <p:nvPr/>
        </p:nvSpPr>
        <p:spPr>
          <a:xfrm>
            <a:off x="7079994" y="4798331"/>
            <a:ext cx="3864229" cy="1240517"/>
          </a:xfrm>
          <a:prstGeom prst="roundRect">
            <a:avLst>
              <a:gd name="adj" fmla="val 260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525F29-03DC-4FEC-8CE2-8A273157E453}"/>
              </a:ext>
            </a:extLst>
          </p:cNvPr>
          <p:cNvSpPr/>
          <p:nvPr/>
        </p:nvSpPr>
        <p:spPr>
          <a:xfrm>
            <a:off x="7172269" y="1259633"/>
            <a:ext cx="391886" cy="3918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979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754ABC-09EF-4399-B9C2-97548B89CDD6}"/>
              </a:ext>
            </a:extLst>
          </p:cNvPr>
          <p:cNvSpPr/>
          <p:nvPr/>
        </p:nvSpPr>
        <p:spPr>
          <a:xfrm>
            <a:off x="7175657" y="3084765"/>
            <a:ext cx="391886" cy="3918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979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0B973-1932-4244-B80C-2747EEBD2A76}"/>
              </a:ext>
            </a:extLst>
          </p:cNvPr>
          <p:cNvSpPr/>
          <p:nvPr/>
        </p:nvSpPr>
        <p:spPr>
          <a:xfrm>
            <a:off x="7175657" y="4906553"/>
            <a:ext cx="391886" cy="39188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979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0C66B9-F65C-4D3A-B117-F103A13750DE}"/>
              </a:ext>
            </a:extLst>
          </p:cNvPr>
          <p:cNvSpPr/>
          <p:nvPr/>
        </p:nvSpPr>
        <p:spPr>
          <a:xfrm>
            <a:off x="2982063" y="1156842"/>
            <a:ext cx="3864229" cy="494678"/>
          </a:xfrm>
          <a:prstGeom prst="roundRect">
            <a:avLst>
              <a:gd name="adj" fmla="val 445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75D407-B022-4ACF-9E29-43E3A92740A6}"/>
              </a:ext>
            </a:extLst>
          </p:cNvPr>
          <p:cNvSpPr/>
          <p:nvPr/>
        </p:nvSpPr>
        <p:spPr>
          <a:xfrm>
            <a:off x="3074463" y="1241010"/>
            <a:ext cx="1250925" cy="323190"/>
          </a:xfrm>
          <a:prstGeom prst="roundRect">
            <a:avLst>
              <a:gd name="adj" fmla="val 22715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24000"/>
                  <a:lumOff val="76000"/>
                </a:schemeClr>
              </a:gs>
              <a:gs pos="100000">
                <a:schemeClr val="bg1">
                  <a:shade val="67500"/>
                  <a:satMod val="115000"/>
                  <a:lumMod val="28000"/>
                  <a:lumOff val="72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1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594831-4EB1-4658-BF08-01B0AE1BE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7" t="11015" r="5507" b="110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B1006-4B4D-4859-BA75-B8879BB9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85" y="438652"/>
            <a:ext cx="10132431" cy="5980696"/>
          </a:xfrm>
          <a:prstGeom prst="rect">
            <a:avLst/>
          </a:prstGeom>
          <a:effectLst>
            <a:outerShdw blurRad="254000" dist="38100" dir="5820000" sx="101000" sy="101000" algn="tl" rotWithShape="0">
              <a:prstClr val="black">
                <a:alpha val="3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5834A7-0493-41B6-8C16-8E667E6AB24B}"/>
              </a:ext>
            </a:extLst>
          </p:cNvPr>
          <p:cNvSpPr txBox="1"/>
          <p:nvPr/>
        </p:nvSpPr>
        <p:spPr>
          <a:xfrm>
            <a:off x="2774758" y="495300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7979F"/>
                </a:solidFill>
              </a:rPr>
              <a:t>Edit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1E4B8F-1C55-4B5A-9151-CD547357A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7" t="35257" r="84072" b="50425"/>
          <a:stretch/>
        </p:blipFill>
        <p:spPr>
          <a:xfrm>
            <a:off x="2564607" y="2547256"/>
            <a:ext cx="210151" cy="856343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22B9AB1-F257-42FE-964D-45C4D777E219}"/>
              </a:ext>
            </a:extLst>
          </p:cNvPr>
          <p:cNvSpPr/>
          <p:nvPr/>
        </p:nvSpPr>
        <p:spPr>
          <a:xfrm>
            <a:off x="2729039" y="2722270"/>
            <a:ext cx="45719" cy="399549"/>
          </a:xfrm>
          <a:prstGeom prst="rect">
            <a:avLst/>
          </a:prstGeom>
          <a:solidFill>
            <a:srgbClr val="33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B4010C-1363-4645-95FB-69C4C3408438}"/>
              </a:ext>
            </a:extLst>
          </p:cNvPr>
          <p:cNvSpPr/>
          <p:nvPr/>
        </p:nvSpPr>
        <p:spPr>
          <a:xfrm>
            <a:off x="2984440" y="1152524"/>
            <a:ext cx="3864229" cy="4886325"/>
          </a:xfrm>
          <a:prstGeom prst="roundRect">
            <a:avLst>
              <a:gd name="adj" fmla="val 68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1D7523-A7B2-4468-8B36-E9629A709BC1}"/>
              </a:ext>
            </a:extLst>
          </p:cNvPr>
          <p:cNvSpPr/>
          <p:nvPr/>
        </p:nvSpPr>
        <p:spPr>
          <a:xfrm>
            <a:off x="7079995" y="1152523"/>
            <a:ext cx="3864229" cy="4886325"/>
          </a:xfrm>
          <a:prstGeom prst="roundRect">
            <a:avLst>
              <a:gd name="adj" fmla="val 68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594831-4EB1-4658-BF08-01B0AE1BE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7" t="11015" r="5507" b="110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B1006-4B4D-4859-BA75-B8879BB9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85" y="438652"/>
            <a:ext cx="10132431" cy="5980696"/>
          </a:xfrm>
          <a:prstGeom prst="rect">
            <a:avLst/>
          </a:prstGeom>
          <a:effectLst>
            <a:outerShdw blurRad="254000" dist="38100" dir="5820000" sx="101000" sy="101000" algn="tl" rotWithShape="0">
              <a:prstClr val="black">
                <a:alpha val="3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5834A7-0493-41B6-8C16-8E667E6AB24B}"/>
              </a:ext>
            </a:extLst>
          </p:cNvPr>
          <p:cNvSpPr txBox="1"/>
          <p:nvPr/>
        </p:nvSpPr>
        <p:spPr>
          <a:xfrm>
            <a:off x="2774758" y="495300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7979F"/>
                </a:solidFill>
              </a:rPr>
              <a:t>Preview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1E4B8F-1C55-4B5A-9151-CD547357A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7" t="35257" r="84072" b="50425"/>
          <a:stretch/>
        </p:blipFill>
        <p:spPr>
          <a:xfrm>
            <a:off x="2564607" y="2547256"/>
            <a:ext cx="210151" cy="856343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22B9AB1-F257-42FE-964D-45C4D777E219}"/>
              </a:ext>
            </a:extLst>
          </p:cNvPr>
          <p:cNvSpPr/>
          <p:nvPr/>
        </p:nvSpPr>
        <p:spPr>
          <a:xfrm>
            <a:off x="2729039" y="2722270"/>
            <a:ext cx="45719" cy="399549"/>
          </a:xfrm>
          <a:prstGeom prst="rect">
            <a:avLst/>
          </a:prstGeom>
          <a:solidFill>
            <a:srgbClr val="33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B4010C-1363-4645-95FB-69C4C3408438}"/>
              </a:ext>
            </a:extLst>
          </p:cNvPr>
          <p:cNvSpPr/>
          <p:nvPr/>
        </p:nvSpPr>
        <p:spPr>
          <a:xfrm>
            <a:off x="2984439" y="1152524"/>
            <a:ext cx="7959785" cy="4886325"/>
          </a:xfrm>
          <a:prstGeom prst="roundRect">
            <a:avLst>
              <a:gd name="adj" fmla="val 68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594831-4EB1-4658-BF08-01B0AE1BE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7" t="11015" r="5507" b="110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B1006-4B4D-4859-BA75-B8879BB9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85" y="438652"/>
            <a:ext cx="10132431" cy="5980696"/>
          </a:xfrm>
          <a:prstGeom prst="rect">
            <a:avLst/>
          </a:prstGeom>
          <a:effectLst>
            <a:outerShdw blurRad="254000" dist="38100" dir="5820000" sx="101000" sy="101000" algn="tl" rotWithShape="0">
              <a:prstClr val="black">
                <a:alpha val="3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5834A7-0493-41B6-8C16-8E667E6AB24B}"/>
              </a:ext>
            </a:extLst>
          </p:cNvPr>
          <p:cNvSpPr txBox="1"/>
          <p:nvPr/>
        </p:nvSpPr>
        <p:spPr>
          <a:xfrm>
            <a:off x="2774758" y="4953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7979F"/>
                </a:solidFill>
              </a:rPr>
              <a:t>Publish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1E4B8F-1C55-4B5A-9151-CD547357A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7" t="35257" r="84072" b="50425"/>
          <a:stretch/>
        </p:blipFill>
        <p:spPr>
          <a:xfrm>
            <a:off x="2564607" y="2547256"/>
            <a:ext cx="210151" cy="856343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22B9AB1-F257-42FE-964D-45C4D777E219}"/>
              </a:ext>
            </a:extLst>
          </p:cNvPr>
          <p:cNvSpPr/>
          <p:nvPr/>
        </p:nvSpPr>
        <p:spPr>
          <a:xfrm>
            <a:off x="2729039" y="2722270"/>
            <a:ext cx="45719" cy="399549"/>
          </a:xfrm>
          <a:prstGeom prst="rect">
            <a:avLst/>
          </a:prstGeom>
          <a:solidFill>
            <a:srgbClr val="33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B4010C-1363-4645-95FB-69C4C3408438}"/>
              </a:ext>
            </a:extLst>
          </p:cNvPr>
          <p:cNvSpPr/>
          <p:nvPr/>
        </p:nvSpPr>
        <p:spPr>
          <a:xfrm>
            <a:off x="2984439" y="1152524"/>
            <a:ext cx="7959785" cy="4886325"/>
          </a:xfrm>
          <a:prstGeom prst="roundRect">
            <a:avLst>
              <a:gd name="adj" fmla="val 68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Preston, Braden</dc:creator>
  <cp:lastModifiedBy>Preston, Braden</cp:lastModifiedBy>
  <cp:revision>6</cp:revision>
  <dcterms:created xsi:type="dcterms:W3CDTF">2018-06-27T23:16:23Z</dcterms:created>
  <dcterms:modified xsi:type="dcterms:W3CDTF">2018-06-28T00:21:02Z</dcterms:modified>
</cp:coreProperties>
</file>