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7"/>
  </p:notesMasterIdLst>
  <p:sldIdLst>
    <p:sldId id="256" r:id="rId2"/>
    <p:sldId id="271" r:id="rId3"/>
    <p:sldId id="272" r:id="rId4"/>
    <p:sldId id="273" r:id="rId5"/>
    <p:sldId id="270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8133"/>
    <a:srgbClr val="41B5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48" autoAdjust="0"/>
  </p:normalViewPr>
  <p:slideViewPr>
    <p:cSldViewPr>
      <p:cViewPr>
        <p:scale>
          <a:sx n="114" d="100"/>
          <a:sy n="114" d="100"/>
        </p:scale>
        <p:origin x="-918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CE4EA-7688-499F-AED8-71A37761EBB0}" type="datetimeFigureOut">
              <a:rPr lang="de-CH" smtClean="0"/>
              <a:t>09.09.2013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21235-5A8C-4013-8AD2-D929AEFFCC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7600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60078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1"/>
            <a:ext cx="7179733" cy="4608124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r>
              <a:rPr lang="en-US" dirty="0" smtClean="0"/>
              <a:t>Migration von Eclipse 3.x </a:t>
            </a:r>
            <a:r>
              <a:rPr lang="en-US" dirty="0" err="1" smtClean="0"/>
              <a:t>nach</a:t>
            </a:r>
            <a:r>
              <a:rPr lang="en-US" dirty="0" smtClean="0"/>
              <a:t> Eclipse 4 / MT-FS13-05 / Michael </a:t>
            </a:r>
            <a:r>
              <a:rPr lang="en-US" dirty="0" err="1" smtClean="0"/>
              <a:t>Rothenbühler</a:t>
            </a:r>
            <a:endParaRPr lang="en-US" dirty="0" smtClean="0"/>
          </a:p>
          <a:p>
            <a:endParaRPr lang="de-DE" dirty="0"/>
          </a:p>
        </p:txBody>
      </p:sp>
      <p:pic>
        <p:nvPicPr>
          <p:cNvPr id="15" name="Picture 2" descr="D:\Schule\MAS\Vorlagen\SWS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60649"/>
            <a:ext cx="2496262" cy="58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09.09.2013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90651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+mn-lt"/>
              </a:defRPr>
            </a:lvl1pPr>
          </a:lstStyle>
          <a:p>
            <a:r>
              <a:rPr lang="en-US" dirty="0" smtClean="0"/>
              <a:t> Migration von Eclipse 3.x </a:t>
            </a:r>
            <a:r>
              <a:rPr lang="en-US" dirty="0" err="1" smtClean="0"/>
              <a:t>nach</a:t>
            </a:r>
            <a:r>
              <a:rPr lang="en-US" dirty="0" smtClean="0"/>
              <a:t> Eclipse 4 / MT-FS13-05 / Michael </a:t>
            </a:r>
            <a:r>
              <a:rPr lang="en-US" dirty="0" err="1" smtClean="0"/>
              <a:t>Rothenbühler</a:t>
            </a:r>
            <a:endParaRPr lang="en-US" dirty="0"/>
          </a:p>
        </p:txBody>
      </p:sp>
      <p:sp>
        <p:nvSpPr>
          <p:cNvPr id="7" name="Rechteck 6"/>
          <p:cNvSpPr/>
          <p:nvPr userDrawn="1"/>
        </p:nvSpPr>
        <p:spPr>
          <a:xfrm>
            <a:off x="755576" y="6399609"/>
            <a:ext cx="7632848" cy="26184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55576" y="6435158"/>
            <a:ext cx="5336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lang="de-CH" sz="1000" b="0" i="0" u="none" strike="noStrike" kern="120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>
                <a:solidFill>
                  <a:schemeClr val="tx2">
                    <a:lumMod val="75000"/>
                  </a:schemeClr>
                </a:solidFill>
              </a:rPr>
              <a:t>Migration von Eclipse 3.x </a:t>
            </a:r>
            <a:r>
              <a:rPr lang="en-US" b="0" dirty="0" err="1" smtClean="0">
                <a:solidFill>
                  <a:schemeClr val="tx2">
                    <a:lumMod val="75000"/>
                  </a:schemeClr>
                </a:solidFill>
              </a:rPr>
              <a:t>nach</a:t>
            </a:r>
            <a:r>
              <a:rPr lang="en-US" b="0" dirty="0" smtClean="0">
                <a:solidFill>
                  <a:schemeClr val="tx2">
                    <a:lumMod val="75000"/>
                  </a:schemeClr>
                </a:solidFill>
              </a:rPr>
              <a:t> Eclipse 4 / MT-FS13-05 / Michael </a:t>
            </a:r>
            <a:r>
              <a:rPr lang="en-US" b="0" dirty="0" err="1" smtClean="0">
                <a:solidFill>
                  <a:schemeClr val="tx2">
                    <a:lumMod val="75000"/>
                  </a:schemeClr>
                </a:solidFill>
              </a:rPr>
              <a:t>Rothenbühler</a:t>
            </a:r>
            <a:endParaRPr lang="en-US" b="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09.09.2013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09.09.2013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09.09.2013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09.09.2013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09.09.2013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09.09.2013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09.09.2013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931674"/>
            <a:ext cx="7696200" cy="53586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949896"/>
            <a:ext cx="7696200" cy="5341176"/>
          </a:xfrm>
          <a:prstGeom prst="rect">
            <a:avLst/>
          </a:prstGeom>
          <a:blipFill dpi="0" rotWithShape="1">
            <a:blip r:embed="rId14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 rot="1435684">
            <a:off x="484417" y="64775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 rot="4096196">
            <a:off x="8144255" y="669675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1093327"/>
            <a:ext cx="6965245" cy="926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5809152"/>
            <a:ext cx="6248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de-CH" sz="1200" b="0" i="0" u="none" strike="noStrike" baseline="0" smtClean="0"/>
            </a:lvl1pPr>
          </a:lstStyle>
          <a:p>
            <a:endParaRPr lang="en-US" dirty="0" smtClean="0">
              <a:latin typeface="+mn-lt"/>
            </a:endParaRPr>
          </a:p>
          <a:p>
            <a:r>
              <a:rPr lang="en-US" sz="1000" dirty="0" smtClean="0">
                <a:latin typeface="+mn-lt"/>
              </a:rPr>
              <a:t> Migration von Eclipse 3.x </a:t>
            </a:r>
            <a:r>
              <a:rPr lang="en-US" sz="1000" dirty="0" err="1" smtClean="0">
                <a:latin typeface="+mn-lt"/>
              </a:rPr>
              <a:t>nach</a:t>
            </a:r>
            <a:r>
              <a:rPr lang="en-US" sz="1000" dirty="0" smtClean="0">
                <a:latin typeface="+mn-lt"/>
              </a:rPr>
              <a:t> Eclipse 4 / MT-FS13-05 / Michael </a:t>
            </a:r>
            <a:r>
              <a:rPr lang="en-US" sz="1000" dirty="0" err="1" smtClean="0">
                <a:latin typeface="+mn-lt"/>
              </a:rPr>
              <a:t>Rothenbühler</a:t>
            </a:r>
            <a:endParaRPr lang="en-US" sz="1000" dirty="0" smtClean="0">
              <a:latin typeface="+mn-lt"/>
            </a:endParaRPr>
          </a:p>
          <a:p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15" name="Picture 2" descr="D:\Schule\MAS\Vorlagen\SWS.pn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18" y="291278"/>
            <a:ext cx="2496262" cy="58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772400" cy="3240360"/>
          </a:xfrm>
        </p:spPr>
        <p:txBody>
          <a:bodyPr>
            <a:normAutofit fontScale="90000"/>
          </a:bodyPr>
          <a:lstStyle/>
          <a:p>
            <a:r>
              <a:rPr lang="de-CH" dirty="0"/>
              <a:t/>
            </a:r>
            <a:br>
              <a:rPr lang="de-CH" dirty="0"/>
            </a:br>
            <a:r>
              <a:rPr lang="de-CH" dirty="0"/>
              <a:t/>
            </a:r>
            <a:br>
              <a:rPr lang="de-CH" dirty="0"/>
            </a:br>
            <a:r>
              <a:rPr lang="de-CH" dirty="0"/>
              <a:t> </a:t>
            </a:r>
            <a:r>
              <a:rPr lang="de-CH" sz="5000" b="1" dirty="0">
                <a:solidFill>
                  <a:schemeClr val="tx2">
                    <a:lumMod val="75000"/>
                  </a:schemeClr>
                </a:solidFill>
              </a:rPr>
              <a:t>Migration von </a:t>
            </a:r>
            <a:r>
              <a:rPr lang="de-CH" sz="5000" b="1" dirty="0" err="1">
                <a:solidFill>
                  <a:schemeClr val="tx2">
                    <a:lumMod val="75000"/>
                  </a:schemeClr>
                </a:solidFill>
              </a:rPr>
              <a:t>Eclipse</a:t>
            </a:r>
            <a:r>
              <a:rPr lang="de-CH" sz="5000" b="1" dirty="0">
                <a:solidFill>
                  <a:schemeClr val="tx2">
                    <a:lumMod val="75000"/>
                  </a:schemeClr>
                </a:solidFill>
              </a:rPr>
              <a:t> 3.x nach </a:t>
            </a:r>
            <a:r>
              <a:rPr lang="de-CH" sz="5000" b="1" dirty="0" err="1">
                <a:solidFill>
                  <a:schemeClr val="tx2">
                    <a:lumMod val="75000"/>
                  </a:schemeClr>
                </a:solidFill>
              </a:rPr>
              <a:t>Eclipse</a:t>
            </a:r>
            <a:r>
              <a:rPr lang="de-CH" sz="5000" b="1" dirty="0">
                <a:solidFill>
                  <a:schemeClr val="tx2">
                    <a:lumMod val="75000"/>
                  </a:schemeClr>
                </a:solidFill>
              </a:rPr>
              <a:t> 4</a:t>
            </a:r>
            <a:r>
              <a:rPr lang="de-CH" b="1" dirty="0"/>
              <a:t>	</a:t>
            </a:r>
            <a:r>
              <a:rPr lang="de-CH" b="1" dirty="0" smtClean="0"/>
              <a:t/>
            </a:r>
            <a:br>
              <a:rPr lang="de-CH" b="1" dirty="0" smtClean="0"/>
            </a:br>
            <a:r>
              <a:rPr lang="de-CH" b="1" dirty="0"/>
              <a:t/>
            </a:r>
            <a:br>
              <a:rPr lang="de-CH" b="1" dirty="0"/>
            </a:br>
            <a:r>
              <a:rPr lang="de-CH" dirty="0" smtClean="0"/>
              <a:t>MT-FS13-05</a:t>
            </a:r>
            <a:r>
              <a:rPr lang="de-CH" dirty="0"/>
              <a:t>	</a:t>
            </a:r>
            <a:br>
              <a:rPr lang="de-CH" dirty="0"/>
            </a:br>
            <a:r>
              <a:rPr lang="de-CH" dirty="0" err="1" smtClean="0"/>
              <a:t>Rothenbühler</a:t>
            </a:r>
            <a:r>
              <a:rPr lang="de-CH" dirty="0" smtClean="0"/>
              <a:t> Mike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1910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Projektverlauf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Projektantrag</a:t>
            </a:r>
          </a:p>
          <a:p>
            <a:pPr marL="0" indent="0">
              <a:buNone/>
            </a:pPr>
            <a:r>
              <a:rPr lang="de-CH" dirty="0" smtClean="0"/>
              <a:t>Plattform einrichten</a:t>
            </a:r>
          </a:p>
          <a:p>
            <a:pPr marL="0" indent="0">
              <a:buNone/>
            </a:pPr>
            <a:r>
              <a:rPr lang="de-CH" dirty="0" err="1" smtClean="0"/>
              <a:t>Aspektermittlung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Aspekt 1 -4 bearbeiten </a:t>
            </a:r>
            <a:r>
              <a:rPr lang="de-CH" dirty="0" smtClean="0">
                <a:sym typeface="Wingdings" pitchFamily="2" charset="2"/>
              </a:rPr>
              <a:t> Handbuch, Bericht</a:t>
            </a:r>
          </a:p>
          <a:p>
            <a:pPr marL="0" indent="0">
              <a:buNone/>
            </a:pPr>
            <a:r>
              <a:rPr lang="de-CH" dirty="0" smtClean="0">
                <a:sym typeface="Wingdings" pitchFamily="2" charset="2"/>
              </a:rPr>
              <a:t>Aufräum-Iteration</a:t>
            </a:r>
            <a:endParaRPr lang="de-CH" dirty="0" smtClean="0"/>
          </a:p>
          <a:p>
            <a:pPr marL="0" indent="0">
              <a:buNone/>
            </a:pPr>
            <a:endParaRPr lang="de-CH" dirty="0" smtClean="0"/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3896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Resultat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Was?</a:t>
            </a:r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0103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smtClean="0"/>
              <a:t>Ja Nein Aber</a:t>
            </a:r>
            <a:endParaRPr lang="de-CH" dirty="0" smtClean="0"/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9282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Fragen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sz="20000" dirty="0" smtClean="0"/>
              <a:t>   ?</a:t>
            </a:r>
            <a:endParaRPr lang="de-CH" sz="20000" dirty="0"/>
          </a:p>
        </p:txBody>
      </p:sp>
    </p:spTree>
    <p:extLst>
      <p:ext uri="{BB962C8B-B14F-4D97-AF65-F5344CB8AC3E}">
        <p14:creationId xmlns:p14="http://schemas.microsoft.com/office/powerpoint/2010/main" val="5547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n">
  <a:themeElements>
    <a:clrScheme name="Elementar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0</TotalTime>
  <Words>15</Words>
  <Application>Microsoft Office PowerPoint</Application>
  <PresentationFormat>Bildschirmpräsentation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Pin</vt:lpstr>
      <vt:lpstr>   Migration von Eclipse 3.x nach Eclipse 4   MT-FS13-05  Rothenbühler Mike</vt:lpstr>
      <vt:lpstr>Projektverlauf</vt:lpstr>
      <vt:lpstr>Resultat</vt:lpstr>
      <vt:lpstr>Fazit</vt:lpstr>
      <vt:lpstr>Fragen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Migration von Eclipse 3.x nach Eclipse 4  MT-FS13-05  Rothenbühler Mike</dc:title>
  <dc:creator>Mike</dc:creator>
  <cp:lastModifiedBy>Mike</cp:lastModifiedBy>
  <cp:revision>102</cp:revision>
  <dcterms:created xsi:type="dcterms:W3CDTF">2013-01-20T13:12:45Z</dcterms:created>
  <dcterms:modified xsi:type="dcterms:W3CDTF">2013-09-09T18:56:38Z</dcterms:modified>
</cp:coreProperties>
</file>