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6984e2a89e7643fa" Type="http://schemas.microsoft.com/office/2007/relationships/ui/extensibility" Target="customUI/customUI14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6" r:id="rId2"/>
    <p:sldId id="297" r:id="rId3"/>
    <p:sldId id="298" r:id="rId4"/>
    <p:sldId id="299" r:id="rId5"/>
    <p:sldId id="257" r:id="rId6"/>
    <p:sldId id="266" r:id="rId7"/>
    <p:sldId id="267" r:id="rId8"/>
    <p:sldId id="268" r:id="rId9"/>
    <p:sldId id="270" r:id="rId10"/>
    <p:sldId id="269" r:id="rId11"/>
    <p:sldId id="271" r:id="rId12"/>
    <p:sldId id="276" r:id="rId13"/>
  </p:sldIdLst>
  <p:sldSz cx="9144000" cy="6858000" type="screen4x3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7D"/>
    <a:srgbClr val="EB0000"/>
    <a:srgbClr val="D70000"/>
    <a:srgbClr val="E20000"/>
    <a:srgbClr val="000000"/>
    <a:srgbClr val="FFFFFF"/>
    <a:srgbClr val="2D327C"/>
    <a:srgbClr val="FF0000"/>
    <a:srgbClr val="F8F8F8"/>
    <a:srgbClr val="6C6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20BC1EB-9EC1-4461-A79D-5547F4957FD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20BC1EB-9EC1-4461-A79D-5547F4957FDC}" styleName="SBB - Table styl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8" autoAdjust="0"/>
    <p:restoredTop sz="94668" autoAdjust="0"/>
  </p:normalViewPr>
  <p:slideViewPr>
    <p:cSldViewPr showGuides="1">
      <p:cViewPr varScale="1">
        <p:scale>
          <a:sx n="112" d="100"/>
          <a:sy n="112" d="100"/>
        </p:scale>
        <p:origin x="-972" y="-78"/>
      </p:cViewPr>
      <p:guideLst>
        <p:guide orient="horz" pos="436"/>
        <p:guide orient="horz" pos="4110"/>
        <p:guide pos="476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1" d="100"/>
          <a:sy n="101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Umsätze</c:v>
                </c:pt>
              </c:strCache>
            </c:strRef>
          </c:tx>
          <c:dPt>
            <c:idx val="2"/>
            <c:bubble3D val="0"/>
            <c:spPr>
              <a:solidFill>
                <a:srgbClr val="2D327D"/>
              </a:solidFill>
            </c:spPr>
          </c:dPt>
          <c:dPt>
            <c:idx val="5"/>
            <c:bubble3D val="0"/>
            <c:spPr>
              <a:solidFill>
                <a:srgbClr val="EB0000"/>
              </a:solidFill>
            </c:spPr>
          </c:dPt>
          <c:dPt>
            <c:idx val="6"/>
            <c:bubble3D val="0"/>
            <c:spPr>
              <a:solidFill>
                <a:schemeClr val="tx2"/>
              </a:solidFill>
            </c:spPr>
          </c:dPt>
          <c:dPt>
            <c:idx val="7"/>
            <c:bubble3D val="0"/>
            <c:spPr>
              <a:solidFill>
                <a:schemeClr val="bg2"/>
              </a:solidFill>
            </c:spPr>
          </c:dPt>
          <c:cat>
            <c:strRef>
              <c:f>Sheet1!$A$2:$A$9</c:f>
              <c:strCache>
                <c:ptCount val="8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  <c:pt idx="4">
                  <c:v>Segment 5</c:v>
                </c:pt>
                <c:pt idx="5">
                  <c:v>Segment 6</c:v>
                </c:pt>
                <c:pt idx="6">
                  <c:v>Segment 7</c:v>
                </c:pt>
                <c:pt idx="7">
                  <c:v>Segment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6.8</c:v>
                </c:pt>
                <c:pt idx="5">
                  <c:v>3.2</c:v>
                </c:pt>
                <c:pt idx="6">
                  <c:v>2</c:v>
                </c:pt>
                <c:pt idx="7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t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783680"/>
        <c:axId val="93070464"/>
      </c:lineChart>
      <c:catAx>
        <c:axId val="897836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7B7B7"/>
            </a:solidFill>
          </a:ln>
        </c:spPr>
        <c:crossAx val="93070464"/>
        <c:crosses val="autoZero"/>
        <c:auto val="1"/>
        <c:lblAlgn val="ctr"/>
        <c:lblOffset val="100"/>
        <c:noMultiLvlLbl val="0"/>
      </c:catAx>
      <c:valAx>
        <c:axId val="93070464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89783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Arial" pitchFamily="34" charset="0"/>
          <a:cs typeface="Arial" pitchFamily="34" charset="0"/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805184"/>
        <c:axId val="89806720"/>
      </c:barChart>
      <c:catAx>
        <c:axId val="898051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7B7B7"/>
            </a:solidFill>
          </a:ln>
        </c:spPr>
        <c:crossAx val="89806720"/>
        <c:crosses val="autoZero"/>
        <c:auto val="1"/>
        <c:lblAlgn val="ctr"/>
        <c:lblOffset val="100"/>
        <c:noMultiLvlLbl val="0"/>
      </c:catAx>
      <c:valAx>
        <c:axId val="89806720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89805184"/>
        <c:crosses val="autoZero"/>
        <c:crossBetween val="between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>
          <a:latin typeface="Arial" pitchFamily="34" charset="0"/>
          <a:cs typeface="Arial" pitchFamily="34" charset="0"/>
        </a:defRPr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9FBCC-6181-48B1-99F1-D14C60DBE4C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DA849C1-14BB-48D9-81EC-B1EFC514CA9D}">
      <dgm:prSet phldrT="[Text]" phldr="1" custT="1"/>
      <dgm:spPr>
        <a:solidFill>
          <a:schemeClr val="accent3"/>
        </a:solidFill>
      </dgm:spPr>
      <dgm:t>
        <a:bodyPr/>
        <a:lstStyle/>
        <a:p>
          <a:endParaRPr lang="de-CH" sz="1600" dirty="0">
            <a:latin typeface="Arial" pitchFamily="34" charset="0"/>
            <a:cs typeface="Arial" pitchFamily="34" charset="0"/>
          </a:endParaRPr>
        </a:p>
      </dgm:t>
    </dgm:pt>
    <dgm:pt modelId="{D7BA214D-D398-47FC-B816-6DEF742D8FFE}" type="parTrans" cxnId="{6D931E03-F524-461C-9409-8301E80DDF68}">
      <dgm:prSet/>
      <dgm:spPr/>
      <dgm:t>
        <a:bodyPr/>
        <a:lstStyle/>
        <a:p>
          <a:endParaRPr lang="de-CH"/>
        </a:p>
      </dgm:t>
    </dgm:pt>
    <dgm:pt modelId="{328ECFE3-CE10-450E-9EA2-626995AF7FF1}" type="sibTrans" cxnId="{6D931E03-F524-461C-9409-8301E80DDF68}">
      <dgm:prSet/>
      <dgm:spPr/>
      <dgm:t>
        <a:bodyPr/>
        <a:lstStyle/>
        <a:p>
          <a:endParaRPr lang="de-CH"/>
        </a:p>
      </dgm:t>
    </dgm:pt>
    <dgm:pt modelId="{017A7C7A-798D-469F-9DC4-70D1875CCDA6}">
      <dgm:prSet phldrT="[Text]" phldr="1" custT="1"/>
      <dgm:spPr>
        <a:solidFill>
          <a:schemeClr val="accent2"/>
        </a:solidFill>
      </dgm:spPr>
      <dgm:t>
        <a:bodyPr/>
        <a:lstStyle/>
        <a:p>
          <a:endParaRPr lang="de-CH" sz="1600" dirty="0">
            <a:latin typeface="Arial" pitchFamily="34" charset="0"/>
            <a:cs typeface="Arial" pitchFamily="34" charset="0"/>
          </a:endParaRPr>
        </a:p>
      </dgm:t>
    </dgm:pt>
    <dgm:pt modelId="{9D2A056C-11D6-4A8A-A8E0-0BAB4D4FCFC1}" type="parTrans" cxnId="{8DE9D81D-C1A4-45A1-A705-6E280891CFD5}">
      <dgm:prSet/>
      <dgm:spPr/>
      <dgm:t>
        <a:bodyPr/>
        <a:lstStyle/>
        <a:p>
          <a:endParaRPr lang="de-CH"/>
        </a:p>
      </dgm:t>
    </dgm:pt>
    <dgm:pt modelId="{6235DD82-FD7F-45CA-9A79-8C95A8BF6F5E}" type="sibTrans" cxnId="{8DE9D81D-C1A4-45A1-A705-6E280891CFD5}">
      <dgm:prSet/>
      <dgm:spPr/>
      <dgm:t>
        <a:bodyPr/>
        <a:lstStyle/>
        <a:p>
          <a:endParaRPr lang="de-CH"/>
        </a:p>
      </dgm:t>
    </dgm:pt>
    <dgm:pt modelId="{B30C39E7-48CA-4C2A-A948-22918953062C}">
      <dgm:prSet phldrT="[Text]" phldr="1" custT="1"/>
      <dgm:spPr>
        <a:solidFill>
          <a:schemeClr val="accent3"/>
        </a:solidFill>
      </dgm:spPr>
      <dgm:t>
        <a:bodyPr/>
        <a:lstStyle/>
        <a:p>
          <a:endParaRPr lang="de-CH" sz="1600" dirty="0">
            <a:latin typeface="Arial" pitchFamily="34" charset="0"/>
            <a:cs typeface="Arial" pitchFamily="34" charset="0"/>
          </a:endParaRPr>
        </a:p>
      </dgm:t>
    </dgm:pt>
    <dgm:pt modelId="{37DD4F1A-5C64-46C6-ACDB-BE67B6E9127D}" type="parTrans" cxnId="{F66D4D30-2D8C-4F16-B3E8-298C83EB1E5C}">
      <dgm:prSet/>
      <dgm:spPr/>
      <dgm:t>
        <a:bodyPr/>
        <a:lstStyle/>
        <a:p>
          <a:endParaRPr lang="de-CH"/>
        </a:p>
      </dgm:t>
    </dgm:pt>
    <dgm:pt modelId="{F9B31B6D-8EED-4B27-8662-A8F3574BEBE4}" type="sibTrans" cxnId="{F66D4D30-2D8C-4F16-B3E8-298C83EB1E5C}">
      <dgm:prSet/>
      <dgm:spPr/>
      <dgm:t>
        <a:bodyPr/>
        <a:lstStyle/>
        <a:p>
          <a:endParaRPr lang="de-CH"/>
        </a:p>
      </dgm:t>
    </dgm:pt>
    <dgm:pt modelId="{CAB75FF1-4CA7-46F4-AC1B-59BCCD339F2F}">
      <dgm:prSet phldrT="[Text]" phldr="1" custT="1"/>
      <dgm:spPr>
        <a:solidFill>
          <a:schemeClr val="accent3"/>
        </a:solidFill>
      </dgm:spPr>
      <dgm:t>
        <a:bodyPr/>
        <a:lstStyle/>
        <a:p>
          <a:endParaRPr lang="de-CH" sz="1600" dirty="0">
            <a:latin typeface="Arial" pitchFamily="34" charset="0"/>
            <a:cs typeface="Arial" pitchFamily="34" charset="0"/>
          </a:endParaRPr>
        </a:p>
      </dgm:t>
    </dgm:pt>
    <dgm:pt modelId="{A3926CD8-3071-49F9-ADD5-2397523C3222}" type="parTrans" cxnId="{842D1DB6-1F89-47B0-BA5D-80CB13EE07EE}">
      <dgm:prSet/>
      <dgm:spPr/>
      <dgm:t>
        <a:bodyPr/>
        <a:lstStyle/>
        <a:p>
          <a:endParaRPr lang="de-CH"/>
        </a:p>
      </dgm:t>
    </dgm:pt>
    <dgm:pt modelId="{EEB968EA-E1B7-42C4-82C2-E138AA980024}" type="sibTrans" cxnId="{842D1DB6-1F89-47B0-BA5D-80CB13EE07EE}">
      <dgm:prSet/>
      <dgm:spPr/>
      <dgm:t>
        <a:bodyPr/>
        <a:lstStyle/>
        <a:p>
          <a:endParaRPr lang="de-CH"/>
        </a:p>
      </dgm:t>
    </dgm:pt>
    <dgm:pt modelId="{81CAB57F-E2DD-4F6A-9705-DB464855B8B9}">
      <dgm:prSet phldrT="[Text]" phldr="1" custT="1"/>
      <dgm:spPr>
        <a:solidFill>
          <a:schemeClr val="accent3"/>
        </a:solidFill>
      </dgm:spPr>
      <dgm:t>
        <a:bodyPr/>
        <a:lstStyle/>
        <a:p>
          <a:endParaRPr lang="de-CH" sz="1600" dirty="0">
            <a:latin typeface="Arial" pitchFamily="34" charset="0"/>
            <a:cs typeface="Arial" pitchFamily="34" charset="0"/>
          </a:endParaRPr>
        </a:p>
      </dgm:t>
    </dgm:pt>
    <dgm:pt modelId="{6907EC80-A1C0-4495-B797-37A908F51E68}" type="parTrans" cxnId="{CEDF78AD-B20C-4E37-A690-BAEED20EAB1C}">
      <dgm:prSet/>
      <dgm:spPr/>
      <dgm:t>
        <a:bodyPr/>
        <a:lstStyle/>
        <a:p>
          <a:endParaRPr lang="de-CH"/>
        </a:p>
      </dgm:t>
    </dgm:pt>
    <dgm:pt modelId="{37D97780-0EF2-4B35-BD93-69F533FE6ED7}" type="sibTrans" cxnId="{CEDF78AD-B20C-4E37-A690-BAEED20EAB1C}">
      <dgm:prSet/>
      <dgm:spPr/>
      <dgm:t>
        <a:bodyPr/>
        <a:lstStyle/>
        <a:p>
          <a:endParaRPr lang="de-CH"/>
        </a:p>
      </dgm:t>
    </dgm:pt>
    <dgm:pt modelId="{16452962-0DF8-417B-BC51-5D86F2E58E35}" type="pres">
      <dgm:prSet presAssocID="{4679FBCC-6181-48B1-99F1-D14C60DBE4C9}" presName="Name0" presStyleCnt="0">
        <dgm:presLayoutVars>
          <dgm:dir/>
          <dgm:resizeHandles val="exact"/>
        </dgm:presLayoutVars>
      </dgm:prSet>
      <dgm:spPr/>
    </dgm:pt>
    <dgm:pt modelId="{03BCC499-D05C-411F-84CD-7B430112E128}" type="pres">
      <dgm:prSet presAssocID="{1DA849C1-14BB-48D9-81EC-B1EFC514CA9D}" presName="parTxOnly" presStyleLbl="node1" presStyleIdx="0" presStyleCnt="5" custScaleX="75132" custScaleY="11971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DE67834-427A-49DA-8DEB-1C45B244A2FE}" type="pres">
      <dgm:prSet presAssocID="{328ECFE3-CE10-450E-9EA2-626995AF7FF1}" presName="parSpace" presStyleCnt="0"/>
      <dgm:spPr/>
    </dgm:pt>
    <dgm:pt modelId="{77BA12FD-E918-4B5C-8CC0-8DC2795D8DF0}" type="pres">
      <dgm:prSet presAssocID="{017A7C7A-798D-469F-9DC4-70D1875CCDA6}" presName="parTxOnly" presStyleLbl="node1" presStyleIdx="1" presStyleCnt="5" custScaleX="75132" custScaleY="11971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4C6A1EF-3581-4CFD-B552-58C5AD432392}" type="pres">
      <dgm:prSet presAssocID="{6235DD82-FD7F-45CA-9A79-8C95A8BF6F5E}" presName="parSpace" presStyleCnt="0"/>
      <dgm:spPr/>
    </dgm:pt>
    <dgm:pt modelId="{FFAEB66F-3F94-4F6D-842E-3D4A859491D4}" type="pres">
      <dgm:prSet presAssocID="{B30C39E7-48CA-4C2A-A948-22918953062C}" presName="parTxOnly" presStyleLbl="node1" presStyleIdx="2" presStyleCnt="5" custScaleX="75132" custScaleY="11971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4E2FF1F-164D-4AB8-A54D-AECAE28E8087}" type="pres">
      <dgm:prSet presAssocID="{F9B31B6D-8EED-4B27-8662-A8F3574BEBE4}" presName="parSpace" presStyleCnt="0"/>
      <dgm:spPr/>
    </dgm:pt>
    <dgm:pt modelId="{411D30E2-EAB8-4D4D-B9CA-19637362C6D9}" type="pres">
      <dgm:prSet presAssocID="{CAB75FF1-4CA7-46F4-AC1B-59BCCD339F2F}" presName="parTxOnly" presStyleLbl="node1" presStyleIdx="3" presStyleCnt="5" custScaleX="75132" custScaleY="11971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810AC61-9EC4-48A3-B20B-628D716EDB38}" type="pres">
      <dgm:prSet presAssocID="{EEB968EA-E1B7-42C4-82C2-E138AA980024}" presName="parSpace" presStyleCnt="0"/>
      <dgm:spPr/>
    </dgm:pt>
    <dgm:pt modelId="{4C959D5B-616A-4EE3-910D-1582CA34BA5D}" type="pres">
      <dgm:prSet presAssocID="{81CAB57F-E2DD-4F6A-9705-DB464855B8B9}" presName="parTxOnly" presStyleLbl="node1" presStyleIdx="4" presStyleCnt="5" custScaleX="75132" custScaleY="11971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D931E03-F524-461C-9409-8301E80DDF68}" srcId="{4679FBCC-6181-48B1-99F1-D14C60DBE4C9}" destId="{1DA849C1-14BB-48D9-81EC-B1EFC514CA9D}" srcOrd="0" destOrd="0" parTransId="{D7BA214D-D398-47FC-B816-6DEF742D8FFE}" sibTransId="{328ECFE3-CE10-450E-9EA2-626995AF7FF1}"/>
    <dgm:cxn modelId="{8DE9D81D-C1A4-45A1-A705-6E280891CFD5}" srcId="{4679FBCC-6181-48B1-99F1-D14C60DBE4C9}" destId="{017A7C7A-798D-469F-9DC4-70D1875CCDA6}" srcOrd="1" destOrd="0" parTransId="{9D2A056C-11D6-4A8A-A8E0-0BAB4D4FCFC1}" sibTransId="{6235DD82-FD7F-45CA-9A79-8C95A8BF6F5E}"/>
    <dgm:cxn modelId="{FA0D698D-9925-4F14-88D9-5A6AC0B86946}" type="presOf" srcId="{B30C39E7-48CA-4C2A-A948-22918953062C}" destId="{FFAEB66F-3F94-4F6D-842E-3D4A859491D4}" srcOrd="0" destOrd="0" presId="urn:microsoft.com/office/officeart/2005/8/layout/hChevron3"/>
    <dgm:cxn modelId="{B1DCE5B7-A277-4003-843D-7EF178A3BFB2}" type="presOf" srcId="{81CAB57F-E2DD-4F6A-9705-DB464855B8B9}" destId="{4C959D5B-616A-4EE3-910D-1582CA34BA5D}" srcOrd="0" destOrd="0" presId="urn:microsoft.com/office/officeart/2005/8/layout/hChevron3"/>
    <dgm:cxn modelId="{890DE7BE-4BCA-4B34-AC87-98DF2BF6F9ED}" type="presOf" srcId="{1DA849C1-14BB-48D9-81EC-B1EFC514CA9D}" destId="{03BCC499-D05C-411F-84CD-7B430112E128}" srcOrd="0" destOrd="0" presId="urn:microsoft.com/office/officeart/2005/8/layout/hChevron3"/>
    <dgm:cxn modelId="{F05F7D2C-0679-4AA4-9487-C4E2C69D0C29}" type="presOf" srcId="{017A7C7A-798D-469F-9DC4-70D1875CCDA6}" destId="{77BA12FD-E918-4B5C-8CC0-8DC2795D8DF0}" srcOrd="0" destOrd="0" presId="urn:microsoft.com/office/officeart/2005/8/layout/hChevron3"/>
    <dgm:cxn modelId="{076C4425-F802-48AD-AE45-5D6E73C361CD}" type="presOf" srcId="{4679FBCC-6181-48B1-99F1-D14C60DBE4C9}" destId="{16452962-0DF8-417B-BC51-5D86F2E58E35}" srcOrd="0" destOrd="0" presId="urn:microsoft.com/office/officeart/2005/8/layout/hChevron3"/>
    <dgm:cxn modelId="{842D1DB6-1F89-47B0-BA5D-80CB13EE07EE}" srcId="{4679FBCC-6181-48B1-99F1-D14C60DBE4C9}" destId="{CAB75FF1-4CA7-46F4-AC1B-59BCCD339F2F}" srcOrd="3" destOrd="0" parTransId="{A3926CD8-3071-49F9-ADD5-2397523C3222}" sibTransId="{EEB968EA-E1B7-42C4-82C2-E138AA980024}"/>
    <dgm:cxn modelId="{F868B444-D80E-4FB4-ABF3-13B2110A391F}" type="presOf" srcId="{CAB75FF1-4CA7-46F4-AC1B-59BCCD339F2F}" destId="{411D30E2-EAB8-4D4D-B9CA-19637362C6D9}" srcOrd="0" destOrd="0" presId="urn:microsoft.com/office/officeart/2005/8/layout/hChevron3"/>
    <dgm:cxn modelId="{CEDF78AD-B20C-4E37-A690-BAEED20EAB1C}" srcId="{4679FBCC-6181-48B1-99F1-D14C60DBE4C9}" destId="{81CAB57F-E2DD-4F6A-9705-DB464855B8B9}" srcOrd="4" destOrd="0" parTransId="{6907EC80-A1C0-4495-B797-37A908F51E68}" sibTransId="{37D97780-0EF2-4B35-BD93-69F533FE6ED7}"/>
    <dgm:cxn modelId="{F66D4D30-2D8C-4F16-B3E8-298C83EB1E5C}" srcId="{4679FBCC-6181-48B1-99F1-D14C60DBE4C9}" destId="{B30C39E7-48CA-4C2A-A948-22918953062C}" srcOrd="2" destOrd="0" parTransId="{37DD4F1A-5C64-46C6-ACDB-BE67B6E9127D}" sibTransId="{F9B31B6D-8EED-4B27-8662-A8F3574BEBE4}"/>
    <dgm:cxn modelId="{7DFF392E-9F46-43A7-888E-58732F776F54}" type="presParOf" srcId="{16452962-0DF8-417B-BC51-5D86F2E58E35}" destId="{03BCC499-D05C-411F-84CD-7B430112E128}" srcOrd="0" destOrd="0" presId="urn:microsoft.com/office/officeart/2005/8/layout/hChevron3"/>
    <dgm:cxn modelId="{B4F5D2DE-F3BF-442C-B489-45F2CA4B5266}" type="presParOf" srcId="{16452962-0DF8-417B-BC51-5D86F2E58E35}" destId="{2DE67834-427A-49DA-8DEB-1C45B244A2FE}" srcOrd="1" destOrd="0" presId="urn:microsoft.com/office/officeart/2005/8/layout/hChevron3"/>
    <dgm:cxn modelId="{ECA334C4-6A2B-4EB1-8CC3-A57D2CCD3145}" type="presParOf" srcId="{16452962-0DF8-417B-BC51-5D86F2E58E35}" destId="{77BA12FD-E918-4B5C-8CC0-8DC2795D8DF0}" srcOrd="2" destOrd="0" presId="urn:microsoft.com/office/officeart/2005/8/layout/hChevron3"/>
    <dgm:cxn modelId="{CA858B44-16DC-4E30-B17E-8024A2AB87CE}" type="presParOf" srcId="{16452962-0DF8-417B-BC51-5D86F2E58E35}" destId="{74C6A1EF-3581-4CFD-B552-58C5AD432392}" srcOrd="3" destOrd="0" presId="urn:microsoft.com/office/officeart/2005/8/layout/hChevron3"/>
    <dgm:cxn modelId="{1CF1EBD1-D856-4F34-AA84-004B9905AA87}" type="presParOf" srcId="{16452962-0DF8-417B-BC51-5D86F2E58E35}" destId="{FFAEB66F-3F94-4F6D-842E-3D4A859491D4}" srcOrd="4" destOrd="0" presId="urn:microsoft.com/office/officeart/2005/8/layout/hChevron3"/>
    <dgm:cxn modelId="{A22657DF-F760-4E2A-B855-94265F60E599}" type="presParOf" srcId="{16452962-0DF8-417B-BC51-5D86F2E58E35}" destId="{54E2FF1F-164D-4AB8-A54D-AECAE28E8087}" srcOrd="5" destOrd="0" presId="urn:microsoft.com/office/officeart/2005/8/layout/hChevron3"/>
    <dgm:cxn modelId="{CA88542C-FAA2-443D-B377-8F482F8ADA7D}" type="presParOf" srcId="{16452962-0DF8-417B-BC51-5D86F2E58E35}" destId="{411D30E2-EAB8-4D4D-B9CA-19637362C6D9}" srcOrd="6" destOrd="0" presId="urn:microsoft.com/office/officeart/2005/8/layout/hChevron3"/>
    <dgm:cxn modelId="{2ED944C0-BEA7-4FC4-8B1E-D52F4F932A8A}" type="presParOf" srcId="{16452962-0DF8-417B-BC51-5D86F2E58E35}" destId="{F810AC61-9EC4-48A3-B20B-628D716EDB38}" srcOrd="7" destOrd="0" presId="urn:microsoft.com/office/officeart/2005/8/layout/hChevron3"/>
    <dgm:cxn modelId="{45889E23-247F-4CC1-82DF-D3A43FFA0281}" type="presParOf" srcId="{16452962-0DF8-417B-BC51-5D86F2E58E35}" destId="{4C959D5B-616A-4EE3-910D-1582CA34BA5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CC499-D05C-411F-84CD-7B430112E128}">
      <dsp:nvSpPr>
        <dsp:cNvPr id="0" name=""/>
        <dsp:cNvSpPr/>
      </dsp:nvSpPr>
      <dsp:spPr>
        <a:xfrm>
          <a:off x="4002" y="1112106"/>
          <a:ext cx="2047286" cy="1304800"/>
        </a:xfrm>
        <a:prstGeom prst="homePlat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600" kern="1200" dirty="0">
            <a:latin typeface="Arial" pitchFamily="34" charset="0"/>
            <a:cs typeface="Arial" pitchFamily="34" charset="0"/>
          </a:endParaRPr>
        </a:p>
      </dsp:txBody>
      <dsp:txXfrm>
        <a:off x="4002" y="1112106"/>
        <a:ext cx="1721086" cy="1304800"/>
      </dsp:txXfrm>
    </dsp:sp>
    <dsp:sp modelId="{77BA12FD-E918-4B5C-8CC0-8DC2795D8DF0}">
      <dsp:nvSpPr>
        <dsp:cNvPr id="0" name=""/>
        <dsp:cNvSpPr/>
      </dsp:nvSpPr>
      <dsp:spPr>
        <a:xfrm>
          <a:off x="1506304" y="1112106"/>
          <a:ext cx="2047286" cy="130480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600" kern="1200" dirty="0">
            <a:latin typeface="Arial" pitchFamily="34" charset="0"/>
            <a:cs typeface="Arial" pitchFamily="34" charset="0"/>
          </a:endParaRPr>
        </a:p>
      </dsp:txBody>
      <dsp:txXfrm>
        <a:off x="2158704" y="1112106"/>
        <a:ext cx="742486" cy="1304800"/>
      </dsp:txXfrm>
    </dsp:sp>
    <dsp:sp modelId="{FFAEB66F-3F94-4F6D-842E-3D4A859491D4}">
      <dsp:nvSpPr>
        <dsp:cNvPr id="0" name=""/>
        <dsp:cNvSpPr/>
      </dsp:nvSpPr>
      <dsp:spPr>
        <a:xfrm>
          <a:off x="3008606" y="1112106"/>
          <a:ext cx="2047286" cy="1304800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600" kern="1200" dirty="0">
            <a:latin typeface="Arial" pitchFamily="34" charset="0"/>
            <a:cs typeface="Arial" pitchFamily="34" charset="0"/>
          </a:endParaRPr>
        </a:p>
      </dsp:txBody>
      <dsp:txXfrm>
        <a:off x="3661006" y="1112106"/>
        <a:ext cx="742486" cy="1304800"/>
      </dsp:txXfrm>
    </dsp:sp>
    <dsp:sp modelId="{411D30E2-EAB8-4D4D-B9CA-19637362C6D9}">
      <dsp:nvSpPr>
        <dsp:cNvPr id="0" name=""/>
        <dsp:cNvSpPr/>
      </dsp:nvSpPr>
      <dsp:spPr>
        <a:xfrm>
          <a:off x="4510909" y="1112106"/>
          <a:ext cx="2047286" cy="1304800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600" kern="1200" dirty="0">
            <a:latin typeface="Arial" pitchFamily="34" charset="0"/>
            <a:cs typeface="Arial" pitchFamily="34" charset="0"/>
          </a:endParaRPr>
        </a:p>
      </dsp:txBody>
      <dsp:txXfrm>
        <a:off x="5163309" y="1112106"/>
        <a:ext cx="742486" cy="1304800"/>
      </dsp:txXfrm>
    </dsp:sp>
    <dsp:sp modelId="{4C959D5B-616A-4EE3-910D-1582CA34BA5D}">
      <dsp:nvSpPr>
        <dsp:cNvPr id="0" name=""/>
        <dsp:cNvSpPr/>
      </dsp:nvSpPr>
      <dsp:spPr>
        <a:xfrm>
          <a:off x="6013211" y="1112106"/>
          <a:ext cx="2047286" cy="1304800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600" kern="1200" dirty="0">
            <a:latin typeface="Arial" pitchFamily="34" charset="0"/>
            <a:cs typeface="Arial" pitchFamily="34" charset="0"/>
          </a:endParaRPr>
        </a:p>
      </dsp:txBody>
      <dsp:txXfrm>
        <a:off x="6665611" y="1112106"/>
        <a:ext cx="742486" cy="13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37321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 sz="1000" smtClean="0">
                <a:latin typeface="Arial" pitchFamily="34" charset="0"/>
                <a:cs typeface="Arial" pitchFamily="34" charset="0"/>
              </a:rPr>
              <a:t>SBB • Division • Abteilung oder Bereich • DD.MM.YY</a:t>
            </a:r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73215" y="8685213"/>
            <a:ext cx="1483197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2DED1-F8B4-4F1C-8138-4199465CB85B}" type="slidenum">
              <a:rPr lang="en-US" sz="1000" smtClean="0">
                <a:latin typeface="Arial" pitchFamily="34" charset="0"/>
                <a:cs typeface="Arial" pitchFamily="34" charset="0"/>
              </a:rPr>
              <a:t>‹Nr.›</a:t>
            </a:fld>
            <a:endParaRPr lang="en-US" sz="10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711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46FB891-B5AD-4CB7-9221-FAE4F4F9EC53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02128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smtClean="0"/>
              <a:t>SBB • Division • Abteilung oder Bereich • DD.MM.YY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65303" y="8685213"/>
            <a:ext cx="691109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8ED26404-58E8-4486-905C-9BBBD7B83F8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28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ti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t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t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t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t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t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649" y="4949383"/>
            <a:ext cx="8064501" cy="923330"/>
          </a:xfrm>
        </p:spPr>
        <p:txBody>
          <a:bodyPr bIns="0" anchor="t" anchorCtr="0">
            <a:noAutofit/>
          </a:bodyPr>
          <a:lstStyle>
            <a:lvl1pPr>
              <a:lnSpc>
                <a:spcPct val="100000"/>
              </a:lnSpc>
              <a:defRPr sz="3000" baseline="0">
                <a:solidFill>
                  <a:srgbClr val="000000"/>
                </a:solidFill>
              </a:defRPr>
            </a:lvl1pPr>
          </a:lstStyle>
          <a:p>
            <a:r>
              <a:rPr lang="de-CH" noProof="0" dirty="0" smtClean="0"/>
              <a:t>Dies ist der Titel der Präsentation.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650" y="6048753"/>
            <a:ext cx="8065266" cy="246221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 smtClean="0"/>
              <a:t>Name Vortragender, Ort, Datum</a:t>
            </a:r>
            <a:endParaRPr lang="de-CH" noProof="0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0690404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 smtClean="0"/>
              <a:t>Die Textfolie mit Bild.</a:t>
            </a:r>
            <a:br>
              <a:rPr lang="de-CH" noProof="0" dirty="0" smtClean="0"/>
            </a:br>
            <a:r>
              <a:rPr lang="de-CH" noProof="0" dirty="0" smtClean="0"/>
              <a:t>Titel bitte maximal zweizeilig.</a:t>
            </a:r>
            <a:endParaRPr lang="de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56000"/>
            <a:ext cx="3240038" cy="4860000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CH" dirty="0" smtClean="0"/>
              <a:t>Klicken Sie hier, um ein Bild einzufügen.</a:t>
            </a:r>
            <a:endParaRPr lang="de-CH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47864" y="1655999"/>
            <a:ext cx="5472608" cy="48672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543514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46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International" hidden="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70956"/>
            <a:ext cx="3021822" cy="245237"/>
          </a:xfrm>
          <a:prstGeom prst="rect">
            <a:avLst/>
          </a:prstGeom>
        </p:spPr>
      </p:pic>
      <p:pic>
        <p:nvPicPr>
          <p:cNvPr id="11" name="LogoCargo" hidden="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00" y="370956"/>
            <a:ext cx="2614479" cy="245237"/>
          </a:xfrm>
          <a:prstGeom prst="rect">
            <a:avLst/>
          </a:prstGeom>
        </p:spPr>
      </p:pic>
      <p:pic>
        <p:nvPicPr>
          <p:cNvPr id="5" name="LogoSBB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324000"/>
            <a:ext cx="207131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8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"/>
          <p:cNvSpPr/>
          <p:nvPr userDrawn="1"/>
        </p:nvSpPr>
        <p:spPr>
          <a:xfrm>
            <a:off x="0" y="876300"/>
            <a:ext cx="7945903" cy="5991079"/>
          </a:xfrm>
          <a:custGeom>
            <a:avLst/>
            <a:gdLst>
              <a:gd name="connsiteX0" fmla="*/ 7932420 w 7932420"/>
              <a:gd name="connsiteY0" fmla="*/ 1325880 h 5646420"/>
              <a:gd name="connsiteX1" fmla="*/ 0 w 7932420"/>
              <a:gd name="connsiteY1" fmla="*/ 0 h 5646420"/>
              <a:gd name="connsiteX2" fmla="*/ 0 w 7932420"/>
              <a:gd name="connsiteY2" fmla="*/ 5646420 h 5646420"/>
              <a:gd name="connsiteX3" fmla="*/ 7924800 w 7932420"/>
              <a:gd name="connsiteY3" fmla="*/ 5646420 h 5646420"/>
              <a:gd name="connsiteX4" fmla="*/ 7932420 w 7932420"/>
              <a:gd name="connsiteY4" fmla="*/ 1325880 h 5646420"/>
              <a:gd name="connsiteX0" fmla="*/ 7932420 w 7932420"/>
              <a:gd name="connsiteY0" fmla="*/ 1325880 h 5991079"/>
              <a:gd name="connsiteX1" fmla="*/ 0 w 7932420"/>
              <a:gd name="connsiteY1" fmla="*/ 0 h 5991079"/>
              <a:gd name="connsiteX2" fmla="*/ 0 w 7932420"/>
              <a:gd name="connsiteY2" fmla="*/ 5991079 h 5991079"/>
              <a:gd name="connsiteX3" fmla="*/ 7924800 w 7932420"/>
              <a:gd name="connsiteY3" fmla="*/ 5646420 h 5991079"/>
              <a:gd name="connsiteX4" fmla="*/ 7932420 w 7932420"/>
              <a:gd name="connsiteY4" fmla="*/ 1325880 h 5991079"/>
              <a:gd name="connsiteX0" fmla="*/ 7932420 w 7932420"/>
              <a:gd name="connsiteY0" fmla="*/ 1325880 h 5991079"/>
              <a:gd name="connsiteX1" fmla="*/ 0 w 7932420"/>
              <a:gd name="connsiteY1" fmla="*/ 0 h 5991079"/>
              <a:gd name="connsiteX2" fmla="*/ 0 w 7932420"/>
              <a:gd name="connsiteY2" fmla="*/ 5991079 h 5991079"/>
              <a:gd name="connsiteX3" fmla="*/ 7931834 w 7932420"/>
              <a:gd name="connsiteY3" fmla="*/ 5984044 h 5991079"/>
              <a:gd name="connsiteX4" fmla="*/ 7932420 w 7932420"/>
              <a:gd name="connsiteY4" fmla="*/ 1325880 h 5991079"/>
              <a:gd name="connsiteX0" fmla="*/ 7932420 w 7932420"/>
              <a:gd name="connsiteY0" fmla="*/ 1325880 h 5991079"/>
              <a:gd name="connsiteX1" fmla="*/ 0 w 7932420"/>
              <a:gd name="connsiteY1" fmla="*/ 0 h 5991079"/>
              <a:gd name="connsiteX2" fmla="*/ 0 w 7932420"/>
              <a:gd name="connsiteY2" fmla="*/ 5991079 h 5991079"/>
              <a:gd name="connsiteX3" fmla="*/ 7931834 w 7932420"/>
              <a:gd name="connsiteY3" fmla="*/ 5991078 h 5991079"/>
              <a:gd name="connsiteX4" fmla="*/ 7932420 w 7932420"/>
              <a:gd name="connsiteY4" fmla="*/ 1325880 h 5991079"/>
              <a:gd name="connsiteX0" fmla="*/ 7932420 w 7945903"/>
              <a:gd name="connsiteY0" fmla="*/ 1325880 h 5991079"/>
              <a:gd name="connsiteX1" fmla="*/ 0 w 7945903"/>
              <a:gd name="connsiteY1" fmla="*/ 0 h 5991079"/>
              <a:gd name="connsiteX2" fmla="*/ 0 w 7945903"/>
              <a:gd name="connsiteY2" fmla="*/ 5991079 h 5991079"/>
              <a:gd name="connsiteX3" fmla="*/ 7945901 w 7945903"/>
              <a:gd name="connsiteY3" fmla="*/ 5991078 h 5991079"/>
              <a:gd name="connsiteX4" fmla="*/ 7932420 w 7945903"/>
              <a:gd name="connsiteY4" fmla="*/ 1325880 h 599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5903" h="5991079">
                <a:moveTo>
                  <a:pt x="7932420" y="1325880"/>
                </a:moveTo>
                <a:lnTo>
                  <a:pt x="0" y="0"/>
                </a:lnTo>
                <a:lnTo>
                  <a:pt x="0" y="5991079"/>
                </a:lnTo>
                <a:lnTo>
                  <a:pt x="7945901" y="5991078"/>
                </a:lnTo>
                <a:cubicBezTo>
                  <a:pt x="7946096" y="4438357"/>
                  <a:pt x="7932225" y="2878601"/>
                  <a:pt x="7932420" y="1325880"/>
                </a:cubicBezTo>
                <a:close/>
              </a:path>
            </a:pathLst>
          </a:custGeom>
          <a:solidFill>
            <a:srgbClr val="E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noAutofit/>
          </a:bodyPr>
          <a:lstStyle/>
          <a:p>
            <a:pPr algn="ctr"/>
            <a:endParaRPr lang="en-GB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11188" y="2343149"/>
            <a:ext cx="6913140" cy="3894163"/>
          </a:xfrm>
        </p:spPr>
        <p:txBody>
          <a:bodyPr bIns="0" anchor="t" anchorCtr="0">
            <a:noAutofit/>
          </a:bodyPr>
          <a:lstStyle>
            <a:lvl1pPr algn="l">
              <a:lnSpc>
                <a:spcPts val="4300"/>
              </a:lnSpc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Der Kapiteltext hat maximal 7 Zeilen.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02500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 userDrawn="1"/>
        </p:nvSpPr>
        <p:spPr>
          <a:xfrm>
            <a:off x="-14400" y="838201"/>
            <a:ext cx="3981450" cy="4146550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7" name="Freeform 1"/>
          <p:cNvSpPr/>
          <p:nvPr userDrawn="1"/>
        </p:nvSpPr>
        <p:spPr>
          <a:xfrm>
            <a:off x="-14400" y="838201"/>
            <a:ext cx="3981450" cy="4146550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9" y="1700808"/>
            <a:ext cx="3410271" cy="2448272"/>
          </a:xfrm>
        </p:spPr>
        <p:txBody>
          <a:bodyPr bIns="0" anchor="t" anchorCtr="0">
            <a:noAutofit/>
          </a:bodyPr>
          <a:lstStyle>
            <a:lvl1pPr marL="0" marR="0" indent="0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tabLst/>
              <a:defRPr sz="2400" b="1" baseline="0">
                <a:solidFill>
                  <a:srgbClr val="FFFFFF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de-CH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Fügen Sie hier Ihren Text ein.</a:t>
            </a:r>
            <a:endParaRPr kumimoji="0" lang="de-CH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3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1 Logo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 userDrawn="1"/>
        </p:nvSpPr>
        <p:spPr>
          <a:xfrm>
            <a:off x="-14400" y="838201"/>
            <a:ext cx="3981450" cy="4146550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7" name="Freeform 1"/>
          <p:cNvSpPr/>
          <p:nvPr userDrawn="1"/>
        </p:nvSpPr>
        <p:spPr>
          <a:xfrm>
            <a:off x="-14400" y="838201"/>
            <a:ext cx="3981450" cy="4146550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9" y="1700808"/>
            <a:ext cx="3410271" cy="2448272"/>
          </a:xfrm>
        </p:spPr>
        <p:txBody>
          <a:bodyPr bIns="0" anchor="t" anchorCtr="0">
            <a:noAutofit/>
          </a:bodyPr>
          <a:lstStyle>
            <a:lvl1pPr marL="0" marR="0" indent="0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tabLst/>
              <a:defRPr sz="2400" b="1" baseline="0">
                <a:solidFill>
                  <a:srgbClr val="FFFFFF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de-CH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Fügen Sie hier Ihren Text ein.</a:t>
            </a:r>
            <a:endParaRPr kumimoji="0" lang="de-CH" sz="2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LogoInternational" hidden="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70956"/>
            <a:ext cx="3021822" cy="245237"/>
          </a:xfrm>
          <a:prstGeom prst="rect">
            <a:avLst/>
          </a:prstGeom>
        </p:spPr>
      </p:pic>
      <p:pic>
        <p:nvPicPr>
          <p:cNvPr id="11" name="LogoCargo" hidden="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00" y="370956"/>
            <a:ext cx="2614479" cy="245237"/>
          </a:xfrm>
          <a:prstGeom prst="rect">
            <a:avLst/>
          </a:prstGeom>
        </p:spPr>
      </p:pic>
      <p:pic>
        <p:nvPicPr>
          <p:cNvPr id="8" name="LogoSBB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324000"/>
            <a:ext cx="207131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-14630" y="819302"/>
            <a:ext cx="3950208" cy="6049671"/>
          </a:xfrm>
          <a:custGeom>
            <a:avLst/>
            <a:gdLst>
              <a:gd name="connsiteX0" fmla="*/ 3950208 w 3950208"/>
              <a:gd name="connsiteY0" fmla="*/ 716890 h 6049671"/>
              <a:gd name="connsiteX1" fmla="*/ 3950208 w 3950208"/>
              <a:gd name="connsiteY1" fmla="*/ 5691226 h 6049671"/>
              <a:gd name="connsiteX2" fmla="*/ 1953158 w 3950208"/>
              <a:gd name="connsiteY2" fmla="*/ 6049671 h 6049671"/>
              <a:gd name="connsiteX3" fmla="*/ 0 w 3950208"/>
              <a:gd name="connsiteY3" fmla="*/ 6049671 h 6049671"/>
              <a:gd name="connsiteX4" fmla="*/ 0 w 3950208"/>
              <a:gd name="connsiteY4" fmla="*/ 0 h 6049671"/>
              <a:gd name="connsiteX5" fmla="*/ 3950208 w 3950208"/>
              <a:gd name="connsiteY5" fmla="*/ 716890 h 60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6049671">
                <a:moveTo>
                  <a:pt x="3950208" y="716890"/>
                </a:moveTo>
                <a:lnTo>
                  <a:pt x="3950208" y="5691226"/>
                </a:lnTo>
                <a:lnTo>
                  <a:pt x="1953158" y="6049671"/>
                </a:lnTo>
                <a:lnTo>
                  <a:pt x="0" y="6049671"/>
                </a:lnTo>
                <a:lnTo>
                  <a:pt x="0" y="0"/>
                </a:lnTo>
                <a:lnTo>
                  <a:pt x="3950208" y="716890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9" name="Freeform 1"/>
          <p:cNvSpPr>
            <a:spLocks/>
          </p:cNvSpPr>
          <p:nvPr userDrawn="1"/>
        </p:nvSpPr>
        <p:spPr>
          <a:xfrm>
            <a:off x="-14630" y="819302"/>
            <a:ext cx="3950208" cy="6049671"/>
          </a:xfrm>
          <a:custGeom>
            <a:avLst/>
            <a:gdLst>
              <a:gd name="connsiteX0" fmla="*/ 3950208 w 3950208"/>
              <a:gd name="connsiteY0" fmla="*/ 716890 h 6049671"/>
              <a:gd name="connsiteX1" fmla="*/ 3950208 w 3950208"/>
              <a:gd name="connsiteY1" fmla="*/ 5691226 h 6049671"/>
              <a:gd name="connsiteX2" fmla="*/ 1953158 w 3950208"/>
              <a:gd name="connsiteY2" fmla="*/ 6049671 h 6049671"/>
              <a:gd name="connsiteX3" fmla="*/ 0 w 3950208"/>
              <a:gd name="connsiteY3" fmla="*/ 6049671 h 6049671"/>
              <a:gd name="connsiteX4" fmla="*/ 0 w 3950208"/>
              <a:gd name="connsiteY4" fmla="*/ 0 h 6049671"/>
              <a:gd name="connsiteX5" fmla="*/ 3950208 w 3950208"/>
              <a:gd name="connsiteY5" fmla="*/ 716890 h 60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6049671">
                <a:moveTo>
                  <a:pt x="3950208" y="716890"/>
                </a:moveTo>
                <a:lnTo>
                  <a:pt x="3950208" y="5691226"/>
                </a:lnTo>
                <a:lnTo>
                  <a:pt x="1953158" y="6049671"/>
                </a:lnTo>
                <a:lnTo>
                  <a:pt x="0" y="6049671"/>
                </a:lnTo>
                <a:lnTo>
                  <a:pt x="0" y="0"/>
                </a:lnTo>
                <a:lnTo>
                  <a:pt x="3950208" y="716890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3528" y="1556793"/>
            <a:ext cx="3410272" cy="4752528"/>
          </a:xfrm>
        </p:spPr>
        <p:txBody>
          <a:bodyPr bIns="0" anchor="t" anchorCtr="0">
            <a:noAutofit/>
          </a:bodyPr>
          <a:lstStyle>
            <a:lvl1pPr algn="l">
              <a:lnSpc>
                <a:spcPts val="3100"/>
              </a:lnSpc>
              <a:defRPr sz="2400" b="1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Fügen Sie hier Ihren Text ein. Es sind auch mehrere Zeilen möglich.</a:t>
            </a:r>
          </a:p>
        </p:txBody>
      </p:sp>
    </p:spTree>
    <p:extLst>
      <p:ext uri="{BB962C8B-B14F-4D97-AF65-F5344CB8AC3E}">
        <p14:creationId xmlns:p14="http://schemas.microsoft.com/office/powerpoint/2010/main" val="38349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2 Logo 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-14630" y="819302"/>
            <a:ext cx="3950208" cy="6049671"/>
          </a:xfrm>
          <a:custGeom>
            <a:avLst/>
            <a:gdLst>
              <a:gd name="connsiteX0" fmla="*/ 3950208 w 3950208"/>
              <a:gd name="connsiteY0" fmla="*/ 716890 h 6049671"/>
              <a:gd name="connsiteX1" fmla="*/ 3950208 w 3950208"/>
              <a:gd name="connsiteY1" fmla="*/ 5691226 h 6049671"/>
              <a:gd name="connsiteX2" fmla="*/ 1953158 w 3950208"/>
              <a:gd name="connsiteY2" fmla="*/ 6049671 h 6049671"/>
              <a:gd name="connsiteX3" fmla="*/ 0 w 3950208"/>
              <a:gd name="connsiteY3" fmla="*/ 6049671 h 6049671"/>
              <a:gd name="connsiteX4" fmla="*/ 0 w 3950208"/>
              <a:gd name="connsiteY4" fmla="*/ 0 h 6049671"/>
              <a:gd name="connsiteX5" fmla="*/ 3950208 w 3950208"/>
              <a:gd name="connsiteY5" fmla="*/ 716890 h 60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6049671">
                <a:moveTo>
                  <a:pt x="3950208" y="716890"/>
                </a:moveTo>
                <a:lnTo>
                  <a:pt x="3950208" y="5691226"/>
                </a:lnTo>
                <a:lnTo>
                  <a:pt x="1953158" y="6049671"/>
                </a:lnTo>
                <a:lnTo>
                  <a:pt x="0" y="6049671"/>
                </a:lnTo>
                <a:lnTo>
                  <a:pt x="0" y="0"/>
                </a:lnTo>
                <a:lnTo>
                  <a:pt x="3950208" y="716890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9" name="Freeform 1"/>
          <p:cNvSpPr>
            <a:spLocks/>
          </p:cNvSpPr>
          <p:nvPr userDrawn="1"/>
        </p:nvSpPr>
        <p:spPr>
          <a:xfrm>
            <a:off x="-14630" y="819302"/>
            <a:ext cx="3950208" cy="6049671"/>
          </a:xfrm>
          <a:custGeom>
            <a:avLst/>
            <a:gdLst>
              <a:gd name="connsiteX0" fmla="*/ 3950208 w 3950208"/>
              <a:gd name="connsiteY0" fmla="*/ 716890 h 6049671"/>
              <a:gd name="connsiteX1" fmla="*/ 3950208 w 3950208"/>
              <a:gd name="connsiteY1" fmla="*/ 5691226 h 6049671"/>
              <a:gd name="connsiteX2" fmla="*/ 1953158 w 3950208"/>
              <a:gd name="connsiteY2" fmla="*/ 6049671 h 6049671"/>
              <a:gd name="connsiteX3" fmla="*/ 0 w 3950208"/>
              <a:gd name="connsiteY3" fmla="*/ 6049671 h 6049671"/>
              <a:gd name="connsiteX4" fmla="*/ 0 w 3950208"/>
              <a:gd name="connsiteY4" fmla="*/ 0 h 6049671"/>
              <a:gd name="connsiteX5" fmla="*/ 3950208 w 3950208"/>
              <a:gd name="connsiteY5" fmla="*/ 716890 h 60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6049671">
                <a:moveTo>
                  <a:pt x="3950208" y="716890"/>
                </a:moveTo>
                <a:lnTo>
                  <a:pt x="3950208" y="5691226"/>
                </a:lnTo>
                <a:lnTo>
                  <a:pt x="1953158" y="6049671"/>
                </a:lnTo>
                <a:lnTo>
                  <a:pt x="0" y="6049671"/>
                </a:lnTo>
                <a:lnTo>
                  <a:pt x="0" y="0"/>
                </a:lnTo>
                <a:lnTo>
                  <a:pt x="3950208" y="716890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3528" y="1556793"/>
            <a:ext cx="3410272" cy="4752528"/>
          </a:xfrm>
        </p:spPr>
        <p:txBody>
          <a:bodyPr bIns="0" anchor="t" anchorCtr="0">
            <a:noAutofit/>
          </a:bodyPr>
          <a:lstStyle>
            <a:lvl1pPr algn="l">
              <a:lnSpc>
                <a:spcPts val="3100"/>
              </a:lnSpc>
              <a:defRPr sz="2400" b="1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Fügen Sie hier Ihren Text ein. Es sind auch mehrere Zeilen möglich.</a:t>
            </a:r>
          </a:p>
        </p:txBody>
      </p:sp>
      <p:pic>
        <p:nvPicPr>
          <p:cNvPr id="8" name="LogoInternational" hidden="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70956"/>
            <a:ext cx="3021822" cy="245237"/>
          </a:xfrm>
          <a:prstGeom prst="rect">
            <a:avLst/>
          </a:prstGeom>
        </p:spPr>
      </p:pic>
      <p:pic>
        <p:nvPicPr>
          <p:cNvPr id="10" name="LogoCargo" hidden="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00" y="370956"/>
            <a:ext cx="2614479" cy="245237"/>
          </a:xfrm>
          <a:prstGeom prst="rect">
            <a:avLst/>
          </a:prstGeom>
        </p:spPr>
      </p:pic>
      <p:pic>
        <p:nvPicPr>
          <p:cNvPr id="12" name="LogoSBB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324000"/>
            <a:ext cx="207131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55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 userDrawn="1"/>
        </p:nvSpPr>
        <p:spPr>
          <a:xfrm>
            <a:off x="0" y="4986245"/>
            <a:ext cx="6323428" cy="187100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3" name="Freeform 1"/>
          <p:cNvSpPr/>
          <p:nvPr userDrawn="1"/>
        </p:nvSpPr>
        <p:spPr>
          <a:xfrm>
            <a:off x="0" y="4993333"/>
            <a:ext cx="6323428" cy="187100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3530" y="5798843"/>
            <a:ext cx="5620071" cy="798509"/>
          </a:xfrm>
        </p:spPr>
        <p:txBody>
          <a:bodyPr bIns="0" anchor="t" anchorCtr="0">
            <a:noAutofit/>
          </a:bodyPr>
          <a:lstStyle>
            <a:lvl1pPr algn="l">
              <a:lnSpc>
                <a:spcPts val="3100"/>
              </a:lnSpc>
              <a:defRPr sz="2400" b="1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Fügen Sie hier Ihren Text ein. Es sind auch zwei Zeilen möglich.</a:t>
            </a:r>
          </a:p>
        </p:txBody>
      </p:sp>
    </p:spTree>
    <p:extLst>
      <p:ext uri="{BB962C8B-B14F-4D97-AF65-F5344CB8AC3E}">
        <p14:creationId xmlns:p14="http://schemas.microsoft.com/office/powerpoint/2010/main" val="2285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3 Logo 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 userDrawn="1"/>
        </p:nvSpPr>
        <p:spPr>
          <a:xfrm>
            <a:off x="0" y="4986245"/>
            <a:ext cx="6323428" cy="187100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3" name="Freeform 1"/>
          <p:cNvSpPr/>
          <p:nvPr userDrawn="1"/>
        </p:nvSpPr>
        <p:spPr>
          <a:xfrm>
            <a:off x="0" y="4993333"/>
            <a:ext cx="6323428" cy="187100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3530" y="5798843"/>
            <a:ext cx="5620071" cy="798509"/>
          </a:xfrm>
        </p:spPr>
        <p:txBody>
          <a:bodyPr bIns="0" anchor="t" anchorCtr="0">
            <a:noAutofit/>
          </a:bodyPr>
          <a:lstStyle>
            <a:lvl1pPr algn="l">
              <a:lnSpc>
                <a:spcPts val="3100"/>
              </a:lnSpc>
              <a:defRPr sz="2400" b="1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Fügen Sie hier Ihren Text ein. Es sind auch zwei Zeilen möglich.</a:t>
            </a:r>
          </a:p>
        </p:txBody>
      </p:sp>
      <p:pic>
        <p:nvPicPr>
          <p:cNvPr id="5" name="LogoInternational" hidden="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70956"/>
            <a:ext cx="3021822" cy="245237"/>
          </a:xfrm>
          <a:prstGeom prst="rect">
            <a:avLst/>
          </a:prstGeom>
        </p:spPr>
      </p:pic>
      <p:pic>
        <p:nvPicPr>
          <p:cNvPr id="6" name="LogoCargo" hidden="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00" y="370956"/>
            <a:ext cx="2614479" cy="245237"/>
          </a:xfrm>
          <a:prstGeom prst="rect">
            <a:avLst/>
          </a:prstGeom>
        </p:spPr>
      </p:pic>
      <p:pic>
        <p:nvPicPr>
          <p:cNvPr id="9" name="LogoSBB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324000"/>
            <a:ext cx="207131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 userDrawn="1"/>
        </p:nvSpPr>
        <p:spPr>
          <a:xfrm>
            <a:off x="-14400" y="838201"/>
            <a:ext cx="3981450" cy="4146550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5" name="Freeform 1"/>
          <p:cNvSpPr/>
          <p:nvPr userDrawn="1"/>
        </p:nvSpPr>
        <p:spPr>
          <a:xfrm>
            <a:off x="-14400" y="838201"/>
            <a:ext cx="3981450" cy="4146550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9" y="1434040"/>
            <a:ext cx="3181671" cy="1601960"/>
          </a:xfrm>
        </p:spPr>
        <p:txBody>
          <a:bodyPr bIns="0">
            <a:noAutofit/>
          </a:bodyPr>
          <a:lstStyle>
            <a:lvl1pPr>
              <a:lnSpc>
                <a:spcPct val="100000"/>
              </a:lnSpc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Dies ist der Titel der Präsentation.</a:t>
            </a:r>
            <a:endParaRPr lang="de-CH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33516"/>
            <a:ext cx="3181672" cy="701028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 smtClean="0"/>
              <a:t>Name Vortragender, Ort, Datum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02999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 userDrawn="1"/>
        </p:nvSpPr>
        <p:spPr>
          <a:xfrm>
            <a:off x="0" y="4986245"/>
            <a:ext cx="6323428" cy="187100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3" name="Freeform 1"/>
          <p:cNvSpPr/>
          <p:nvPr userDrawn="1"/>
        </p:nvSpPr>
        <p:spPr>
          <a:xfrm>
            <a:off x="0" y="4993333"/>
            <a:ext cx="6323428" cy="187100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3530" y="5798843"/>
            <a:ext cx="5620071" cy="798509"/>
          </a:xfrm>
        </p:spPr>
        <p:txBody>
          <a:bodyPr bIns="0" anchor="t" anchorCtr="0">
            <a:noAutofit/>
          </a:bodyPr>
          <a:lstStyle>
            <a:lvl1pPr algn="l">
              <a:lnSpc>
                <a:spcPts val="3100"/>
              </a:lnSpc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Besten Dank.</a:t>
            </a:r>
          </a:p>
        </p:txBody>
      </p:sp>
    </p:spTree>
    <p:extLst>
      <p:ext uri="{BB962C8B-B14F-4D97-AF65-F5344CB8AC3E}">
        <p14:creationId xmlns:p14="http://schemas.microsoft.com/office/powerpoint/2010/main" val="244712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Logo 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 userDrawn="1"/>
        </p:nvSpPr>
        <p:spPr>
          <a:xfrm>
            <a:off x="0" y="4986245"/>
            <a:ext cx="6323428" cy="187100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3" name="Freeform 1"/>
          <p:cNvSpPr/>
          <p:nvPr userDrawn="1"/>
        </p:nvSpPr>
        <p:spPr>
          <a:xfrm>
            <a:off x="0" y="4993333"/>
            <a:ext cx="6323428" cy="1871003"/>
          </a:xfrm>
          <a:custGeom>
            <a:avLst/>
            <a:gdLst>
              <a:gd name="connsiteX0" fmla="*/ 6323428 w 6323428"/>
              <a:gd name="connsiteY0" fmla="*/ 661182 h 1871003"/>
              <a:gd name="connsiteX1" fmla="*/ 6323428 w 6323428"/>
              <a:gd name="connsiteY1" fmla="*/ 1871003 h 1871003"/>
              <a:gd name="connsiteX2" fmla="*/ 0 w 6323428"/>
              <a:gd name="connsiteY2" fmla="*/ 1871003 h 1871003"/>
              <a:gd name="connsiteX3" fmla="*/ 0 w 6323428"/>
              <a:gd name="connsiteY3" fmla="*/ 0 h 1871003"/>
              <a:gd name="connsiteX4" fmla="*/ 6323428 w 6323428"/>
              <a:gd name="connsiteY4" fmla="*/ 661182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3428" h="1871003">
                <a:moveTo>
                  <a:pt x="6323428" y="661182"/>
                </a:moveTo>
                <a:lnTo>
                  <a:pt x="6323428" y="1871003"/>
                </a:lnTo>
                <a:lnTo>
                  <a:pt x="0" y="1871003"/>
                </a:lnTo>
                <a:lnTo>
                  <a:pt x="0" y="0"/>
                </a:lnTo>
                <a:lnTo>
                  <a:pt x="6323428" y="661182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3530" y="5798843"/>
            <a:ext cx="5620071" cy="798509"/>
          </a:xfrm>
        </p:spPr>
        <p:txBody>
          <a:bodyPr bIns="0" anchor="t" anchorCtr="0">
            <a:noAutofit/>
          </a:bodyPr>
          <a:lstStyle>
            <a:lvl1pPr algn="l">
              <a:lnSpc>
                <a:spcPts val="3100"/>
              </a:lnSpc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Besten Dank.</a:t>
            </a:r>
          </a:p>
        </p:txBody>
      </p:sp>
      <p:pic>
        <p:nvPicPr>
          <p:cNvPr id="9" name="LogoInternational" hidden="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70956"/>
            <a:ext cx="3021822" cy="245237"/>
          </a:xfrm>
          <a:prstGeom prst="rect">
            <a:avLst/>
          </a:prstGeom>
        </p:spPr>
      </p:pic>
      <p:pic>
        <p:nvPicPr>
          <p:cNvPr id="10" name="LogoCargo" hidden="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00" y="370956"/>
            <a:ext cx="2614479" cy="245237"/>
          </a:xfrm>
          <a:prstGeom prst="rect">
            <a:avLst/>
          </a:prstGeom>
        </p:spPr>
      </p:pic>
      <p:pic>
        <p:nvPicPr>
          <p:cNvPr id="8" name="LogoSBB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324000"/>
            <a:ext cx="207131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9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rot Logo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 userDrawn="1"/>
        </p:nvSpPr>
        <p:spPr>
          <a:xfrm>
            <a:off x="-14400" y="838201"/>
            <a:ext cx="3981450" cy="4146550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5" name="Freeform 1"/>
          <p:cNvSpPr/>
          <p:nvPr userDrawn="1"/>
        </p:nvSpPr>
        <p:spPr>
          <a:xfrm>
            <a:off x="-14400" y="838201"/>
            <a:ext cx="3981450" cy="4146550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9" y="1434040"/>
            <a:ext cx="3181671" cy="1601960"/>
          </a:xfrm>
        </p:spPr>
        <p:txBody>
          <a:bodyPr bIns="0">
            <a:noAutofit/>
          </a:bodyPr>
          <a:lstStyle>
            <a:lvl1pPr>
              <a:lnSpc>
                <a:spcPct val="100000"/>
              </a:lnSpc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 smtClean="0"/>
              <a:t>Dies ist der Titel der Präsentation.</a:t>
            </a:r>
            <a:endParaRPr lang="de-CH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33516"/>
            <a:ext cx="3181672" cy="701028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 smtClean="0"/>
              <a:t>Name Vortragender, Ort, Datum</a:t>
            </a:r>
          </a:p>
          <a:p>
            <a:endParaRPr lang="de-CH" noProof="0" dirty="0"/>
          </a:p>
        </p:txBody>
      </p:sp>
      <p:pic>
        <p:nvPicPr>
          <p:cNvPr id="6" name="LogoInternational" hidden="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70956"/>
            <a:ext cx="3021822" cy="245237"/>
          </a:xfrm>
          <a:prstGeom prst="rect">
            <a:avLst/>
          </a:prstGeom>
        </p:spPr>
      </p:pic>
      <p:pic>
        <p:nvPicPr>
          <p:cNvPr id="7" name="LogoCargo" hidden="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00" y="370956"/>
            <a:ext cx="2614479" cy="245237"/>
          </a:xfrm>
          <a:prstGeom prst="rect">
            <a:avLst/>
          </a:prstGeom>
        </p:spPr>
      </p:pic>
      <p:pic>
        <p:nvPicPr>
          <p:cNvPr id="8" name="LogoSBB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324000"/>
            <a:ext cx="207131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4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 dirty="0" smtClean="0"/>
              <a:t>Agenda.</a:t>
            </a:r>
            <a:br>
              <a:rPr lang="de-CH" noProof="0" dirty="0" smtClean="0"/>
            </a:br>
            <a:r>
              <a:rPr lang="de-CH" noProof="0" dirty="0" smtClean="0"/>
              <a:t>Titel bitte maximal zweizeilig.</a:t>
            </a:r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5650" y="1656000"/>
            <a:ext cx="8064500" cy="4867200"/>
          </a:xfrm>
        </p:spPr>
        <p:txBody>
          <a:bodyPr>
            <a:noAutofit/>
          </a:bodyPr>
          <a:lstStyle>
            <a:lvl1pPr marL="288000" indent="-288000">
              <a:buClr>
                <a:schemeClr val="accent6"/>
              </a:buClr>
              <a:buSzPct val="100000"/>
              <a:buFont typeface="+mj-lt"/>
              <a:buAutoNum type="arabicPeriod"/>
              <a:defRPr/>
            </a:lvl1pPr>
            <a:lvl2pPr marL="432000" indent="-144000">
              <a:spcBef>
                <a:spcPts val="0"/>
              </a:spcBef>
              <a:buClr>
                <a:srgbClr val="000000"/>
              </a:buClr>
              <a:defRPr/>
            </a:lvl2pPr>
            <a:lvl3pPr marL="612000" indent="-144000">
              <a:spcBef>
                <a:spcPts val="0"/>
              </a:spcBef>
              <a:buClr>
                <a:schemeClr val="tx1"/>
              </a:buClr>
              <a:buFont typeface="Symbol" pitchFamily="18" charset="2"/>
              <a:buChar char="-"/>
              <a:defRPr/>
            </a:lvl3pPr>
            <a:lvl4pPr marL="648000" indent="0">
              <a:spcBef>
                <a:spcPts val="0"/>
              </a:spcBef>
              <a:buFontTx/>
              <a:buNone/>
              <a:defRPr/>
            </a:lvl4pPr>
            <a:lvl5pPr marL="82800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52023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 smtClean="0"/>
              <a:t>Die Textfolie.</a:t>
            </a:r>
            <a:br>
              <a:rPr lang="de-CH" noProof="0" dirty="0" smtClean="0"/>
            </a:br>
            <a:r>
              <a:rPr lang="de-CH" noProof="0" dirty="0" smtClean="0"/>
              <a:t>Titel bitte maximal zweizeilig.</a:t>
            </a:r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5650" y="1656000"/>
            <a:ext cx="8064500" cy="48672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14815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 smtClean="0"/>
              <a:t>Die zweispaltige Textfolie.</a:t>
            </a:r>
            <a:br>
              <a:rPr lang="de-CH" dirty="0" smtClean="0"/>
            </a:br>
            <a:r>
              <a:rPr lang="de-CH" dirty="0" smtClean="0"/>
              <a:t>Titel bitte maximal zweizeilig.</a:t>
            </a:r>
            <a:endParaRPr lang="de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5650" y="1655999"/>
            <a:ext cx="3960000" cy="48672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860032" y="1655999"/>
            <a:ext cx="3960118" cy="48672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43183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56000"/>
            <a:ext cx="8064500" cy="48672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656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Die Objektfolie. </a:t>
            </a:r>
            <a:br>
              <a:rPr lang="de-CH" dirty="0" smtClean="0"/>
            </a:br>
            <a:r>
              <a:rPr lang="de-CH" dirty="0" smtClean="0"/>
              <a:t>Titel bitte maximal zweizeilig.</a:t>
            </a:r>
            <a:endParaRPr lang="de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dirty="0" smtClean="0"/>
              <a:t>SBB • Division • Abteilung oder Bereich • DD.MM.YY</a:t>
            </a:r>
            <a:endParaRPr lang="de-CH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5650" y="1656000"/>
            <a:ext cx="8064500" cy="7207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288000" indent="0">
              <a:buNone/>
              <a:defRPr/>
            </a:lvl2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755650" y="2451600"/>
            <a:ext cx="8064500" cy="3528016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4216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 dirty="0" smtClean="0"/>
              <a:t>Die Textfolie mit Bild.</a:t>
            </a:r>
            <a:br>
              <a:rPr lang="de-CH" noProof="0" dirty="0" smtClean="0"/>
            </a:br>
            <a:r>
              <a:rPr lang="de-CH" noProof="0" dirty="0" smtClean="0"/>
              <a:t>Titel bitte maximal zweizeilig.</a:t>
            </a:r>
            <a:endParaRPr lang="de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‹Nr.›</a:t>
            </a:fld>
            <a:endParaRPr lang="de-CH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5648" y="1655999"/>
            <a:ext cx="5040000" cy="4867200"/>
          </a:xfrm>
        </p:spPr>
        <p:txBody>
          <a:bodyPr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903962" y="1656000"/>
            <a:ext cx="3240038" cy="4860000"/>
          </a:xfrm>
        </p:spPr>
        <p:txBody>
          <a:bodyPr anchor="ctr" anchorCtr="1"/>
          <a:lstStyle>
            <a:lvl1pPr marL="0" indent="0" algn="l">
              <a:buFontTx/>
              <a:buNone/>
              <a:defRPr/>
            </a:lvl1pPr>
          </a:lstStyle>
          <a:p>
            <a:r>
              <a:rPr lang="de-CH" dirty="0" smtClean="0"/>
              <a:t>Klicken Sie hier, um ein Bild einzufügen.</a:t>
            </a:r>
            <a:endParaRPr lang="de-CH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2172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ti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618257"/>
            <a:ext cx="3960440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6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1774" y="6618257"/>
            <a:ext cx="298376" cy="123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115662-413A-4888-B9BC-797CDE14544F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655999"/>
            <a:ext cx="8064500" cy="4868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650" y="692150"/>
            <a:ext cx="8064500" cy="7386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smtClean="0"/>
              <a:t>Titelmasterformat durch Klicken bearbeiten</a:t>
            </a:r>
            <a:endParaRPr lang="de-CH" noProof="0" dirty="0"/>
          </a:p>
        </p:txBody>
      </p:sp>
      <p:pic>
        <p:nvPicPr>
          <p:cNvPr id="9" name="LogoInternational" hidden="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136" y="370955"/>
            <a:ext cx="3021822" cy="245237"/>
          </a:xfrm>
          <a:prstGeom prst="rect">
            <a:avLst/>
          </a:prstGeom>
        </p:spPr>
      </p:pic>
      <p:pic>
        <p:nvPicPr>
          <p:cNvPr id="10" name="LogoCargo" hidden="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3600" y="370955"/>
            <a:ext cx="2614479" cy="245237"/>
          </a:xfrm>
          <a:prstGeom prst="rect">
            <a:avLst/>
          </a:prstGeom>
        </p:spPr>
      </p:pic>
      <p:pic>
        <p:nvPicPr>
          <p:cNvPr id="12" name="LogoSBB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4" y="324000"/>
            <a:ext cx="207131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8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5" r:id="rId2"/>
    <p:sldLayoutId id="2147483686" r:id="rId3"/>
    <p:sldLayoutId id="2147483658" r:id="rId4"/>
    <p:sldLayoutId id="2147483665" r:id="rId5"/>
    <p:sldLayoutId id="2147483652" r:id="rId6"/>
    <p:sldLayoutId id="2147483650" r:id="rId7"/>
    <p:sldLayoutId id="2147483666" r:id="rId8"/>
    <p:sldLayoutId id="2147483660" r:id="rId9"/>
    <p:sldLayoutId id="2147483661" r:id="rId10"/>
    <p:sldLayoutId id="2147483690" r:id="rId11"/>
    <p:sldLayoutId id="2147483691" r:id="rId12"/>
    <p:sldLayoutId id="2147483675" r:id="rId13"/>
    <p:sldLayoutId id="2147483681" r:id="rId14"/>
    <p:sldLayoutId id="2147483679" r:id="rId15"/>
    <p:sldLayoutId id="2147483683" r:id="rId16"/>
    <p:sldLayoutId id="2147483689" r:id="rId17"/>
    <p:sldLayoutId id="2147483676" r:id="rId18"/>
    <p:sldLayoutId id="2147483688" r:id="rId19"/>
    <p:sldLayoutId id="2147483678" r:id="rId20"/>
    <p:sldLayoutId id="214748368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8000" indent="-288000" algn="l" defTabSz="914400" rtl="0" eaLnBrk="1" latinLnBrk="0" hangingPunct="1">
        <a:lnSpc>
          <a:spcPts val="2500"/>
        </a:lnSpc>
        <a:spcBef>
          <a:spcPts val="1000"/>
        </a:spcBef>
        <a:buClr>
          <a:schemeClr val="accent6"/>
        </a:buClr>
        <a:buSzPct val="80000"/>
        <a:buFont typeface="Wingdings 3" pitchFamily="18" charset="2"/>
        <a:buChar char="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76000" indent="-288000" algn="l" defTabSz="914400" rtl="0" eaLnBrk="1" latinLnBrk="0" hangingPunct="1">
        <a:lnSpc>
          <a:spcPts val="2500"/>
        </a:lnSpc>
        <a:spcBef>
          <a:spcPts val="1000"/>
        </a:spcBef>
        <a:buClr>
          <a:srgbClr val="000000"/>
        </a:buClr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4000" indent="-288000" algn="l" defTabSz="914400" rtl="0" eaLnBrk="1" latinLnBrk="0" hangingPunct="1">
        <a:lnSpc>
          <a:spcPts val="2500"/>
        </a:lnSpc>
        <a:spcBef>
          <a:spcPts val="1000"/>
        </a:spcBef>
        <a:buClr>
          <a:schemeClr val="tx1"/>
        </a:buClr>
        <a:buSzPct val="90000"/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40000" indent="-288000" algn="l" defTabSz="914400" rtl="0" eaLnBrk="1" latinLnBrk="0" hangingPunct="1">
        <a:lnSpc>
          <a:spcPts val="2500"/>
        </a:lnSpc>
        <a:spcBef>
          <a:spcPts val="1000"/>
        </a:spcBef>
        <a:buClr>
          <a:srgbClr val="2D327D"/>
        </a:buClr>
        <a:buSzPct val="90000"/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288000" algn="l" defTabSz="914400" rtl="0" eaLnBrk="1" latinLnBrk="0" hangingPunct="1">
        <a:lnSpc>
          <a:spcPts val="2500"/>
        </a:lnSpc>
        <a:spcBef>
          <a:spcPts val="1000"/>
        </a:spcBef>
        <a:buClr>
          <a:srgbClr val="2D327D"/>
        </a:buClr>
        <a:buSzPct val="90000"/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Dies ist der Titel der Präsentation.</a:t>
            </a:r>
            <a:endParaRPr lang="de-CH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Name Vortragender, Ort, Datum</a:t>
            </a:r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55576" y="965334"/>
            <a:ext cx="7704856" cy="3831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tx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de-CH" sz="2800" b="1" dirty="0">
                <a:solidFill>
                  <a:schemeClr val="accent6"/>
                </a:solidFill>
              </a:rPr>
              <a:t>Tipps </a:t>
            </a:r>
            <a:r>
              <a:rPr lang="de-CH" sz="2800" b="1">
                <a:solidFill>
                  <a:schemeClr val="accent6"/>
                </a:solidFill>
              </a:rPr>
              <a:t>&amp; </a:t>
            </a:r>
            <a:r>
              <a:rPr lang="de-CH" sz="2800" b="1" smtClean="0">
                <a:solidFill>
                  <a:schemeClr val="accent6"/>
                </a:solidFill>
              </a:rPr>
              <a:t>Tricks.</a:t>
            </a:r>
            <a:endParaRPr lang="de-CH" sz="2800" dirty="0">
              <a:solidFill>
                <a:schemeClr val="accent6"/>
              </a:solidFill>
            </a:endParaRPr>
          </a:p>
          <a:p>
            <a:pPr lvl="0"/>
            <a:endParaRPr lang="de-CH" sz="1000" b="1" dirty="0" smtClean="0">
              <a:solidFill>
                <a:srgbClr val="EB0000"/>
              </a:solidFill>
            </a:endParaRPr>
          </a:p>
          <a:p>
            <a:pPr lvl="0"/>
            <a:r>
              <a:rPr lang="de-CH" sz="1600" b="1" dirty="0" smtClean="0">
                <a:solidFill>
                  <a:schemeClr val="accent6"/>
                </a:solidFill>
              </a:rPr>
              <a:t>Wo </a:t>
            </a:r>
            <a:r>
              <a:rPr lang="de-CH" sz="1600" b="1" dirty="0">
                <a:solidFill>
                  <a:schemeClr val="accent6"/>
                </a:solidFill>
              </a:rPr>
              <a:t>finde ich die „schönen“ Folien?</a:t>
            </a:r>
          </a:p>
          <a:p>
            <a:pPr lvl="1"/>
            <a:r>
              <a:rPr lang="de-CH" sz="1500" i="1" dirty="0"/>
              <a:t>Die neuen Folien befinden sich hinterlegt unter „Start“, „Neue Folie“ </a:t>
            </a:r>
            <a:r>
              <a:rPr lang="de-CH" sz="1500" i="1" dirty="0" smtClean="0"/>
              <a:t> und </a:t>
            </a:r>
            <a:r>
              <a:rPr lang="de-CH" sz="1500" i="1" dirty="0"/>
              <a:t>per Pfeil nach unten zur Folienauswahl. </a:t>
            </a:r>
          </a:p>
          <a:p>
            <a:pPr lvl="1"/>
            <a:r>
              <a:rPr lang="de-CH" sz="1500" i="1" dirty="0"/>
              <a:t>Diese Folien sind vor allem für repräsentative Präsentationen gedacht.</a:t>
            </a:r>
          </a:p>
          <a:p>
            <a:pPr lvl="0"/>
            <a:endParaRPr lang="de-CH" sz="1000" b="1" dirty="0" smtClean="0"/>
          </a:p>
          <a:p>
            <a:pPr lvl="0"/>
            <a:r>
              <a:rPr lang="de-CH" sz="1600" b="1" dirty="0" smtClean="0">
                <a:solidFill>
                  <a:schemeClr val="accent6"/>
                </a:solidFill>
              </a:rPr>
              <a:t>Wie </a:t>
            </a:r>
            <a:r>
              <a:rPr lang="de-CH" sz="1600" b="1" dirty="0">
                <a:solidFill>
                  <a:schemeClr val="accent6"/>
                </a:solidFill>
              </a:rPr>
              <a:t>füge ich ein Bild ein?</a:t>
            </a:r>
          </a:p>
          <a:p>
            <a:pPr lvl="1"/>
            <a:r>
              <a:rPr lang="de-CH" sz="1500" i="1" dirty="0"/>
              <a:t>Die Bilder werden über Rechtsklick und die Funktion </a:t>
            </a:r>
          </a:p>
          <a:p>
            <a:pPr lvl="1"/>
            <a:r>
              <a:rPr lang="de-CH" sz="1500" i="1" dirty="0"/>
              <a:t>„Hintergrund formatieren“ eingefügt.</a:t>
            </a:r>
          </a:p>
          <a:p>
            <a:pPr lvl="0"/>
            <a:endParaRPr lang="de-CH" sz="1000" b="1" dirty="0" smtClean="0"/>
          </a:p>
          <a:p>
            <a:pPr lvl="0"/>
            <a:r>
              <a:rPr lang="de-CH" sz="1600" b="1" dirty="0" smtClean="0">
                <a:solidFill>
                  <a:schemeClr val="accent6"/>
                </a:solidFill>
              </a:rPr>
              <a:t>Wie </a:t>
            </a:r>
            <a:r>
              <a:rPr lang="de-CH" sz="1600" b="1" dirty="0">
                <a:solidFill>
                  <a:schemeClr val="accent6"/>
                </a:solidFill>
              </a:rPr>
              <a:t>gehe ich vor, wenn ein Bild von der Grösse her nicht passt?</a:t>
            </a:r>
          </a:p>
          <a:p>
            <a:pPr lvl="1"/>
            <a:r>
              <a:rPr lang="de-CH" sz="1500" i="1" dirty="0"/>
              <a:t>Das Bild über den Menüpunkt „Einfügen“, „Grafik“ direkt in die Folie </a:t>
            </a:r>
            <a:r>
              <a:rPr lang="de-CH" sz="1500" i="1" dirty="0" smtClean="0"/>
              <a:t>einfügen </a:t>
            </a:r>
            <a:r>
              <a:rPr lang="de-CH" sz="1500" i="1" dirty="0"/>
              <a:t>und passend auf die Foliengrösse zuschneiden / </a:t>
            </a:r>
            <a:r>
              <a:rPr lang="de-CH" sz="1500" i="1" dirty="0" smtClean="0"/>
              <a:t>platzieren. Anschliessend </a:t>
            </a:r>
            <a:r>
              <a:rPr lang="de-CH" sz="1500" i="1" dirty="0"/>
              <a:t>über Rechtsklick das Bild als .</a:t>
            </a:r>
            <a:r>
              <a:rPr lang="de-CH" sz="1500" i="1" dirty="0" err="1"/>
              <a:t>jpg</a:t>
            </a:r>
            <a:r>
              <a:rPr lang="de-CH" sz="1500" i="1" dirty="0"/>
              <a:t> </a:t>
            </a:r>
            <a:r>
              <a:rPr lang="de-CH" sz="1500" i="1" dirty="0" smtClean="0"/>
              <a:t>abspeichern. Danach </a:t>
            </a:r>
            <a:r>
              <a:rPr lang="de-CH" sz="1500" i="1" dirty="0"/>
              <a:t>das abgespeicherte Bild als Hintergrundbild einfügen</a:t>
            </a:r>
            <a:r>
              <a:rPr lang="de-CH" sz="1500" i="1" dirty="0" smtClean="0"/>
              <a:t>.</a:t>
            </a:r>
            <a:endParaRPr lang="de-CH" sz="1500" i="1" dirty="0"/>
          </a:p>
        </p:txBody>
      </p:sp>
    </p:spTree>
    <p:extLst>
      <p:ext uri="{BB962C8B-B14F-4D97-AF65-F5344CB8AC3E}">
        <p14:creationId xmlns:p14="http://schemas.microsoft.com/office/powerpoint/2010/main" val="35505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Säulendiagramm. 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10</a:t>
            </a:fld>
            <a:endParaRPr lang="de-CH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smtClean="0"/>
              <a:t>Die Diagramme sind in den SBB Farben.</a:t>
            </a:r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32221463"/>
              </p:ext>
            </p:extLst>
          </p:nvPr>
        </p:nvGraphicFramePr>
        <p:xfrm>
          <a:off x="755650" y="2708275"/>
          <a:ext cx="8064500" cy="352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06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Prozessdiagramm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dirty="0" smtClean="0"/>
              <a:t>SBB • Division • Abteilung oder Bereich • DD.MM.YY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11</a:t>
            </a:fld>
            <a:endParaRPr lang="de-CH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Die Diagramme sind in den SBB Farben.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17995146"/>
              </p:ext>
            </p:extLst>
          </p:nvPr>
        </p:nvGraphicFramePr>
        <p:xfrm>
          <a:off x="755650" y="2708275"/>
          <a:ext cx="8064500" cy="3529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5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Tabelle.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12</a:t>
            </a:fld>
            <a:endParaRPr lang="de-CH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Beim Einsatz von Tabellen sind die Texte kurz</a:t>
            </a:r>
            <a:r>
              <a:rPr lang="de-CH" dirty="0" smtClean="0"/>
              <a:t>.</a:t>
            </a:r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59439070"/>
              </p:ext>
            </p:extLst>
          </p:nvPr>
        </p:nvGraphicFramePr>
        <p:xfrm>
          <a:off x="755650" y="2708275"/>
          <a:ext cx="8064500" cy="2225040"/>
        </p:xfrm>
        <a:graphic>
          <a:graphicData uri="http://schemas.openxmlformats.org/drawingml/2006/table">
            <a:tbl>
              <a:tblPr firstRow="1" bandRow="1">
                <a:tableStyleId>{B20BC1EB-9EC1-4461-A79D-5547F4957FDC}</a:tableStyleId>
              </a:tblPr>
              <a:tblGrid>
                <a:gridCol w="2016125"/>
                <a:gridCol w="2016125"/>
                <a:gridCol w="2016125"/>
                <a:gridCol w="2016125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de-CH" sz="1600" noProof="0" dirty="0" smtClean="0"/>
                        <a:t>Text 1</a:t>
                      </a:r>
                      <a:endParaRPr lang="de-CH" sz="1600" b="0" i="0" noProof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de-CH" sz="1600" noProof="0" smtClean="0"/>
                        <a:t>Text 2</a:t>
                      </a:r>
                      <a:endParaRPr lang="de-CH" sz="1600" b="0" i="0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de-CH" sz="1600" noProof="0" smtClean="0"/>
                        <a:t>Text 3</a:t>
                      </a:r>
                      <a:endParaRPr lang="de-CH" sz="1600" b="0" i="0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de-CH" sz="1600" noProof="0" smtClean="0"/>
                        <a:t>Text 4</a:t>
                      </a:r>
                      <a:endParaRPr lang="de-CH" sz="1600" b="0" i="0" noProof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de-CH" sz="1600" noProof="0" dirty="0" smtClean="0"/>
                        <a:t>Spalte 1</a:t>
                      </a:r>
                      <a:endParaRPr lang="de-CH" sz="1600" b="0" i="0" noProof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2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3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4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1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dirty="0" smtClean="0"/>
                        <a:t>Spalte 2</a:t>
                      </a:r>
                      <a:endParaRPr lang="de-CH" sz="1600" b="0" i="0" noProof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3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4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1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2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3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4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1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2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3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4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1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2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smtClean="0"/>
                        <a:t>Spalte 3</a:t>
                      </a:r>
                      <a:endParaRPr lang="de-CH" sz="1600" b="0" i="0" noProof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noProof="0" dirty="0" smtClean="0"/>
                        <a:t>Spalte 4</a:t>
                      </a:r>
                      <a:endParaRPr lang="de-CH" sz="1600" b="0" i="0" noProof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87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14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40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Agenda.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SBB • Division • Abteilung oder Bereich • DD.MM.YY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accent6"/>
              </a:buClr>
            </a:pPr>
            <a:r>
              <a:rPr lang="de-CH" dirty="0" smtClean="0"/>
              <a:t>Agendapunkt eins</a:t>
            </a:r>
          </a:p>
          <a:p>
            <a:pPr lvl="1"/>
            <a:r>
              <a:rPr lang="de-CH" dirty="0" smtClean="0"/>
              <a:t>Unterpunkt eins</a:t>
            </a:r>
          </a:p>
          <a:p>
            <a:pPr lvl="1"/>
            <a:r>
              <a:rPr lang="de-CH" dirty="0" smtClean="0"/>
              <a:t>Unterpunkt zwei</a:t>
            </a:r>
          </a:p>
          <a:p>
            <a:pPr>
              <a:buClr>
                <a:schemeClr val="accent6"/>
              </a:buClr>
            </a:pPr>
            <a:r>
              <a:rPr lang="de-CH" dirty="0" smtClean="0"/>
              <a:t>Agendapunkt zwei</a:t>
            </a:r>
          </a:p>
          <a:p>
            <a:pPr>
              <a:buClr>
                <a:schemeClr val="accent6"/>
              </a:buClr>
            </a:pPr>
            <a:r>
              <a:rPr lang="de-CH" dirty="0" smtClean="0"/>
              <a:t>Agendapunkt drei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SBB • Division • Abteilung oder Bereich • DD.MM.YY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Fügen Sie hier Ihren Text ein.</a:t>
            </a:r>
          </a:p>
          <a:p>
            <a:endParaRPr lang="de-CH" dirty="0" smtClean="0"/>
          </a:p>
          <a:p>
            <a:pPr>
              <a:buClr>
                <a:schemeClr val="accent6"/>
              </a:buClr>
            </a:pPr>
            <a:r>
              <a:rPr lang="de-CH" dirty="0" smtClean="0"/>
              <a:t>Mit Aufzählungszeichen, erste Ebene.</a:t>
            </a:r>
            <a:br>
              <a:rPr lang="de-CH" dirty="0" smtClean="0"/>
            </a:br>
            <a:r>
              <a:rPr lang="de-CH" dirty="0" smtClean="0"/>
              <a:t>Es sind auch mehrere Zeilen möglich.</a:t>
            </a:r>
          </a:p>
          <a:p>
            <a:pPr>
              <a:buClr>
                <a:schemeClr val="accent6"/>
              </a:buClr>
            </a:pPr>
            <a:r>
              <a:rPr lang="de-CH" dirty="0" smtClean="0"/>
              <a:t>Mit Aufzählungszeichen, erste Ebene.</a:t>
            </a:r>
          </a:p>
          <a:p>
            <a:pPr lvl="2"/>
            <a:r>
              <a:rPr lang="de-CH" dirty="0" smtClean="0"/>
              <a:t>Mit Aufzählungszeichen, zweite Ebene.</a:t>
            </a:r>
            <a:br>
              <a:rPr lang="de-CH" dirty="0" smtClean="0"/>
            </a:br>
            <a:r>
              <a:rPr lang="de-CH" dirty="0" smtClean="0"/>
              <a:t>Auch hier sind mehrere Zeilen möglich.</a:t>
            </a:r>
          </a:p>
          <a:p>
            <a:pPr lvl="2"/>
            <a:endParaRPr lang="de-CH" dirty="0" smtClean="0"/>
          </a:p>
          <a:p>
            <a:pPr lvl="3"/>
            <a:endParaRPr lang="de-CH" dirty="0" smtClean="0"/>
          </a:p>
          <a:p>
            <a:pPr lvl="4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0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7</a:t>
            </a:fld>
            <a:endParaRPr lang="de-CH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Fügen Sie hier Ihren Text ein.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Fügen Sie hier Ihren Text ein</a:t>
            </a:r>
            <a:r>
              <a:rPr lang="de-CH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8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Kreisdiagramm.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8</a:t>
            </a:fld>
            <a:endParaRPr lang="de-CH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Die Diagramme sind in den SBB Farben.</a:t>
            </a:r>
            <a:endParaRPr lang="de-CH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11208434"/>
              </p:ext>
            </p:extLst>
          </p:nvPr>
        </p:nvGraphicFramePr>
        <p:xfrm>
          <a:off x="755650" y="2708275"/>
          <a:ext cx="5256510" cy="352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59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Liniendiagramm.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 smtClean="0"/>
              <a:t>SBB • Division • Abteilung oder Bereich • DD.MM.YY</a:t>
            </a:r>
            <a:endParaRPr lang="de-CH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t>9</a:t>
            </a:fld>
            <a:endParaRPr lang="de-CH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Die Diagramme sind in den SBB Farben.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38010245"/>
              </p:ext>
            </p:extLst>
          </p:nvPr>
        </p:nvGraphicFramePr>
        <p:xfrm>
          <a:off x="755650" y="2708275"/>
          <a:ext cx="8064500" cy="352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98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SBB1001"/>
</p:tagLst>
</file>

<file path=ppt/theme/theme1.xml><?xml version="1.0" encoding="utf-8"?>
<a:theme xmlns:a="http://schemas.openxmlformats.org/drawingml/2006/main" name="Vorlage_SBB">
  <a:themeElements>
    <a:clrScheme name="Custom 1">
      <a:dk1>
        <a:sysClr val="windowText" lastClr="000000"/>
      </a:dk1>
      <a:lt1>
        <a:sysClr val="window" lastClr="FFFFFF"/>
      </a:lt1>
      <a:dk2>
        <a:srgbClr val="B7B7B7"/>
      </a:dk2>
      <a:lt2>
        <a:srgbClr val="4C4C4C"/>
      </a:lt2>
      <a:accent1>
        <a:srgbClr val="ABADCB"/>
      </a:accent1>
      <a:accent2>
        <a:srgbClr val="6C6FA4"/>
      </a:accent2>
      <a:accent3>
        <a:srgbClr val="2D327D"/>
      </a:accent3>
      <a:accent4>
        <a:srgbClr val="FF9999"/>
      </a:accent4>
      <a:accent5>
        <a:srgbClr val="FF4C4C"/>
      </a:accent5>
      <a:accent6>
        <a:srgbClr val="EB0000"/>
      </a:accent6>
      <a:hlink>
        <a:srgbClr val="2D327D"/>
      </a:hlink>
      <a:folHlink>
        <a:srgbClr val="D5D6E5"/>
      </a:folHlink>
    </a:clrScheme>
    <a:fontScheme name="S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wrap="square" lIns="36000" tIns="36000" rIns="36000" bIns="36000" rtlCol="0" anchor="t" anchorCtr="0">
        <a:normAutofit/>
      </a:bodyPr>
      <a:lstStyle>
        <a:defPPr algn="ctr">
          <a:defRPr sz="2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B7B7B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rmAutofit/>
      </a:bodyPr>
      <a:lstStyle>
        <a:defPPr>
          <a:defRPr sz="2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SBB">
        <a:dk1>
          <a:sysClr val="windowText" lastClr="000000"/>
        </a:dk1>
        <a:lt1>
          <a:sysClr val="window" lastClr="FFFFFF"/>
        </a:lt1>
        <a:dk2>
          <a:srgbClr val="B7B7B7"/>
        </a:dk2>
        <a:lt2>
          <a:srgbClr val="4C4C4C"/>
        </a:lt2>
        <a:accent1>
          <a:srgbClr val="ABADCB"/>
        </a:accent1>
        <a:accent2>
          <a:srgbClr val="6C6FA4"/>
        </a:accent2>
        <a:accent3>
          <a:srgbClr val="2D327D"/>
        </a:accent3>
        <a:accent4>
          <a:srgbClr val="FF9999"/>
        </a:accent4>
        <a:accent5>
          <a:srgbClr val="FF4C4C"/>
        </a:accent5>
        <a:accent6>
          <a:srgbClr val="EB0000"/>
        </a:accent6>
        <a:hlink>
          <a:srgbClr val="2D327D"/>
        </a:hlink>
        <a:folHlink>
          <a:srgbClr val="D5D6E5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
</file>

<file path=docProps/app.xml><?xml version="1.0" encoding="utf-8"?>
<Properties xmlns="http://schemas.openxmlformats.org/officeDocument/2006/extended-properties" xmlns:vt="http://schemas.openxmlformats.org/officeDocument/2006/docPropsVTypes">
  <Template>Vorlage_SBB</Template>
  <TotalTime>0</TotalTime>
  <Words>360</Words>
  <Application>Microsoft Office PowerPoint</Application>
  <PresentationFormat>Bildschirmpräsentation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Vorlage_SBB</vt:lpstr>
      <vt:lpstr>Dies ist der Titel der Präsentation.</vt:lpstr>
      <vt:lpstr>PowerPoint-Präsentation</vt:lpstr>
      <vt:lpstr>PowerPoint-Präsentation</vt:lpstr>
      <vt:lpstr>PowerPoint-Präsentation</vt:lpstr>
      <vt:lpstr>Agenda.</vt:lpstr>
      <vt:lpstr>PowerPoint-Präsentation</vt:lpstr>
      <vt:lpstr>PowerPoint-Präsentation</vt:lpstr>
      <vt:lpstr>Das Kreisdiagramm.</vt:lpstr>
      <vt:lpstr>Das Liniendiagramm.</vt:lpstr>
      <vt:lpstr>Das Säulendiagramm. </vt:lpstr>
      <vt:lpstr>Das Prozessdiagramm.</vt:lpstr>
      <vt:lpstr>Die Tabelle.</vt:lpstr>
    </vt:vector>
  </TitlesOfParts>
  <Company>SBB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Dies ist der Titel der Präsentation.</dc:title>
  <dc:creator>Rothenbühler Michael (IT-SWE-CD2-T23)</dc:creator>
  <cp:lastModifiedBy>Rothenbühler Michael (IT-SWE-CD2-T23)</cp:lastModifiedBy>
  <cp:revision>2</cp:revision>
  <dcterms:created xsi:type="dcterms:W3CDTF">2013-09-16T07:12:43Z</dcterms:created>
  <dcterms:modified xsi:type="dcterms:W3CDTF">2013-09-16T07:14:12Z</dcterms:modified>
</cp:coreProperties>
</file>