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71" r:id="rId3"/>
    <p:sldId id="274" r:id="rId4"/>
    <p:sldId id="275" r:id="rId5"/>
    <p:sldId id="276" r:id="rId6"/>
    <p:sldId id="277" r:id="rId7"/>
    <p:sldId id="278" r:id="rId8"/>
    <p:sldId id="272" r:id="rId9"/>
    <p:sldId id="273" r:id="rId10"/>
    <p:sldId id="27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133"/>
    <a:srgbClr val="41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8" autoAdjust="0"/>
  </p:normalViewPr>
  <p:slideViewPr>
    <p:cSldViewPr>
      <p:cViewPr>
        <p:scale>
          <a:sx n="114" d="100"/>
          <a:sy n="114" d="100"/>
        </p:scale>
        <p:origin x="-91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E4EA-7688-499F-AED8-71A37761EBB0}" type="datetimeFigureOut">
              <a:rPr lang="de-CH" smtClean="0"/>
              <a:t>14.09.2013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1235-5A8C-4013-8AD2-D929AEFFCC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6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6007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60812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 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755576" y="6399609"/>
            <a:ext cx="7632848" cy="261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76" y="6435158"/>
            <a:ext cx="5336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CH" sz="1000" b="0" i="0" u="none" strike="noStrike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Migration von Eclipse 3.x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nach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Eclipse 4 / MT-FS13-05 / Michael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Rothenbühler</a:t>
            </a:r>
            <a:endParaRPr 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931674"/>
            <a:ext cx="7696200" cy="5358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949896"/>
            <a:ext cx="7696200" cy="5341176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484417" y="64775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44255" y="669675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1093327"/>
            <a:ext cx="6965245" cy="92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9152"/>
            <a:ext cx="624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CH" sz="1200" b="0" i="0" u="none" strike="noStrike" baseline="0" smtClean="0"/>
            </a:lvl1pPr>
          </a:lstStyle>
          <a:p>
            <a:endParaRPr lang="en-US" dirty="0" smtClean="0">
              <a:latin typeface="+mn-lt"/>
            </a:endParaRPr>
          </a:p>
          <a:p>
            <a:r>
              <a:rPr lang="en-US" sz="1000" dirty="0" smtClean="0">
                <a:latin typeface="+mn-lt"/>
              </a:rPr>
              <a:t> Migration von Eclipse 3.x </a:t>
            </a:r>
            <a:r>
              <a:rPr lang="en-US" sz="1000" dirty="0" err="1" smtClean="0">
                <a:latin typeface="+mn-lt"/>
              </a:rPr>
              <a:t>nach</a:t>
            </a:r>
            <a:r>
              <a:rPr lang="en-US" sz="1000" dirty="0" smtClean="0">
                <a:latin typeface="+mn-lt"/>
              </a:rPr>
              <a:t> Eclipse 4 / MT-FS13-05 / Michael </a:t>
            </a:r>
            <a:r>
              <a:rPr lang="en-US" sz="1000" dirty="0" err="1" smtClean="0">
                <a:latin typeface="+mn-lt"/>
              </a:rPr>
              <a:t>Rothenbühler</a:t>
            </a:r>
            <a:endParaRPr lang="en-US" sz="1000" dirty="0" smtClean="0">
              <a:latin typeface="+mn-lt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8" y="291278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Migration von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3.x nach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4</a:t>
            </a:r>
            <a:r>
              <a:rPr lang="de-CH" b="1" dirty="0"/>
              <a:t>	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MT-FS13-05</a:t>
            </a:r>
            <a:r>
              <a:rPr lang="de-CH" dirty="0"/>
              <a:t>	</a:t>
            </a:r>
            <a:br>
              <a:rPr lang="de-CH" dirty="0"/>
            </a:br>
            <a:r>
              <a:rPr lang="de-CH" dirty="0" err="1" smtClean="0"/>
              <a:t>Rothenbühler</a:t>
            </a:r>
            <a:r>
              <a:rPr lang="de-CH" dirty="0" smtClean="0"/>
              <a:t> Mike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91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0" dirty="0" smtClean="0"/>
              <a:t>   ?</a:t>
            </a:r>
            <a:endParaRPr lang="de-CH" sz="20000" dirty="0"/>
          </a:p>
        </p:txBody>
      </p:sp>
    </p:spTree>
    <p:extLst>
      <p:ext uri="{BB962C8B-B14F-4D97-AF65-F5344CB8AC3E}">
        <p14:creationId xmlns:p14="http://schemas.microsoft.com/office/powerpoint/2010/main" val="55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Projektverlauf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Projektantrag</a:t>
            </a:r>
          </a:p>
          <a:p>
            <a:pPr marL="0" indent="0">
              <a:buNone/>
            </a:pPr>
            <a:r>
              <a:rPr lang="de-CH" dirty="0" smtClean="0"/>
              <a:t>Plattform einrichten</a:t>
            </a:r>
          </a:p>
          <a:p>
            <a:pPr marL="0" indent="0">
              <a:buNone/>
            </a:pPr>
            <a:r>
              <a:rPr lang="de-CH" dirty="0" err="1" smtClean="0"/>
              <a:t>Aspektermittlung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Aspekt 1 -4 bearbeiten </a:t>
            </a:r>
            <a:r>
              <a:rPr lang="de-CH" dirty="0" smtClean="0">
                <a:sym typeface="Wingdings" pitchFamily="2" charset="2"/>
              </a:rPr>
              <a:t> Handbuch, Bericht</a:t>
            </a: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Aufräum-Iteration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Vorbereitung/A-Ermittlung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6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Mixing E3 / E4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5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 / Adapters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0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Command, Handler, Menu, Key Binding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19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Services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95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Was?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1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mtClean="0"/>
              <a:t>Ja Nein Aber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28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32</Words>
  <Application>Microsoft Office PowerPoint</Application>
  <PresentationFormat>Bildschirmpräsentation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Pin</vt:lpstr>
      <vt:lpstr>   Migration von Eclipse 3.x nach Eclipse 4   MT-FS13-05  Rothenbühler Mike</vt:lpstr>
      <vt:lpstr>Projektverlauf</vt:lpstr>
      <vt:lpstr>Vorbereitung/A-Ermittlung</vt:lpstr>
      <vt:lpstr>Mixing E3 / E4</vt:lpstr>
      <vt:lpstr>DI / Adapters</vt:lpstr>
      <vt:lpstr>Command, Handler, Menu, Key Binding</vt:lpstr>
      <vt:lpstr>Services</vt:lpstr>
      <vt:lpstr>Resultat</vt:lpstr>
      <vt:lpstr>Fazit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von Eclipse 3.x nach Eclipse 4  MT-FS13-05  Rothenbühler Mike</dc:title>
  <dc:creator>Mike</dc:creator>
  <cp:lastModifiedBy>Mike</cp:lastModifiedBy>
  <cp:revision>107</cp:revision>
  <dcterms:created xsi:type="dcterms:W3CDTF">2013-01-20T13:12:45Z</dcterms:created>
  <dcterms:modified xsi:type="dcterms:W3CDTF">2013-09-14T09:19:48Z</dcterms:modified>
</cp:coreProperties>
</file>