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734" y="36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62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9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55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6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52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2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0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32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5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3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3F90-B320-44CE-BA9A-B5D87BFC324D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8F53-B5BE-44D9-B4C5-4DEDEAAF06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32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:\Schule\MAS\MAS\Ressourcen\eclipse_4_template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9" y="635564"/>
            <a:ext cx="2445218" cy="11251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1922425" y="1682715"/>
          <a:ext cx="3013150" cy="6524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860"/>
                <a:gridCol w="1219145"/>
                <a:gridCol w="1219145"/>
              </a:tblGrid>
              <a:tr h="778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Thema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E3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E4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1022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Starten der Applikation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plugin.xml, WorkbenchAdvisor, WorkbenchWindowAdvisor, ActionBarAdvisor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plugin.xml, Application Model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Parts erstellen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plugin.xml, Erben von ViewPart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Application Model, POJO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350366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Deklaration von Parts, Menus, etc.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 im Application Plugin und plugin.xml in weiteren Plugins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 und Application Model (z.B. application.e4xmi oder LegacyIDE.e4xmi) im Application Plugin und plugin.xml und fragment.e4xmi in weiteren Plugins. Möglichkeit von Prozessoren.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Werkzeug für Deklaration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plugin.xml Editor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Application Model Editor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Modeled UI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Nein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Dependency Injection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Nein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CSS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Nein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SWT/JFace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Ja, es besteht aber Möglichkeit über andere Renderer zum Beispiel JavaFX einzubinden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Runtime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Equinox, JVM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Equinox, JVM (ab Version 6)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8029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Instanzen holen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Mit statischen Methoden-Aufrufe oder übers Framework (z.B. ViewPart-Hierarchie)</a:t>
                      </a:r>
                      <a:br>
                        <a:rPr lang="de-DE" sz="500">
                          <a:effectLst/>
                        </a:rPr>
                      </a:br>
                      <a:r>
                        <a:rPr lang="de-DE" sz="500">
                          <a:effectLst/>
                        </a:rPr>
                        <a:t>Aktives Holen der Instanzen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Injektion der Instanzen über Dependency Injection.</a:t>
                      </a:r>
                      <a:br>
                        <a:rPr lang="de-DE" sz="500">
                          <a:effectLst/>
                        </a:rPr>
                      </a:br>
                      <a:r>
                        <a:rPr lang="de-DE" sz="500">
                          <a:effectLst/>
                        </a:rPr>
                        <a:t/>
                      </a:r>
                      <a:br>
                        <a:rPr lang="de-DE" sz="500">
                          <a:effectLst/>
                        </a:rPr>
                      </a:br>
                      <a:r>
                        <a:rPr lang="de-DE" sz="500">
                          <a:effectLst/>
                        </a:rPr>
                        <a:t>Passiv (Hollywood Prinzip)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Kopplung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Enge Kopplung ans Framework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Lose Kopplung ans Framework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350366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Context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TODO Marc 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Hierarchisch aufgebauter Context (Part Context, Perspective Context, Window Context, Workbench Context, OSGi Context)</a:t>
                      </a:r>
                      <a:br>
                        <a:rPr lang="de-DE" sz="500">
                          <a:effectLst/>
                        </a:rPr>
                      </a:br>
                      <a:r>
                        <a:rPr lang="de-DE" sz="500">
                          <a:effectLst/>
                        </a:rPr>
                        <a:t>org.eclipse.e4.core.contexts.IEclipseContext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1022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Adapter(manager) Instanz holen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Statischer Methoden-Aufrufe (Platform.getAdapterManager()) um eine Instanz vom IAdapterManager zu erhalten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Injektion der Adapter-Instanz über DI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Deklaration der AdapterFactory’s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1022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Implementation der AdapterFactory‘s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Klasse die org.eclipse.core.runtime.IAdapterFactory implementiert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Klasse die org.eclipse.core.runtime.IAdapterFactory implementiert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Typsicherheit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Cast notwendig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Kein Cast notwendig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10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Deklaration der Items (Command, Menu, etc.)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Command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Extension Point org.eclipse.ui.commands 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direkt unter Application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80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Handler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Extension Point org.eclipse.ui.handlers 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direkt unter Application, innerhalb von Part Descriptors, innerhalb eines Windows oder innerhalb eines Parts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350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Implementation Handlerklasse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Handlerklasse muss org.eclipse.core.commands.IHandler implementieren, Vielfach wird org.eclipse.core.commands.AbstractHandler erweitert.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POJO, Auszuführenden Methode mit @Execute annotiert, optional eine Methode mit @CanExecute annotieren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10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Referenzierung Handlerklasse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Über Extension Point org.eclipse.ui.handlers 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Über Bundleclass-Notation aus Handler, DirectMenuItem oder DirectToolItem im Application Model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350366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Menu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Extension Point org.eclipse.ui.menus im plugin.xml, mittels locationURI wird bestimmt um was für ein Menu es sich handelt (Menu, Popup, Toolbar) und wo es hin soll (Main-Menu, Main-Toolbar, etc.)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innerhalb eines Windows, als Menu innerhalb eines Parts, oder als PopUp Menu innerhalb eines Parts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8029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Toolbar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Siehe Menu, in der locationURI wird einfach toolbar angegeben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innerhalb von TrimmedWindow’s (TrimBars) oder innerhalb von Parts (Option Toolbar muss ausgewählt werden)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Binding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Extension Point org.eclipse.ui.bindings 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innerhalb Application (BindingTables)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Binding Context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Extension Point org.eclipse.ui.contexts im plugin.xml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Im Application Model innerhalb Application (Binding Context)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Action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Nicht mehr brauchen!!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Gibt nichts dergleichen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7007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 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Service-Art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Etwas selbst gestricktes, in RCS zum Beispiel eigene Service-Registry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OSGi-Services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350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Holen der Service Instanzen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Über IServiceLocator welcher von der Workbench oder WorkbenchWindow etc. implementiert wird.</a:t>
                      </a:r>
                      <a:endParaRPr lang="de-CH" sz="5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In RCS über statischen Methodenaufruf auf Services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Über Dependency Injection, OSGi Service-Instanzen werden im OSGi-Kontext abgelegt.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280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Eigene Implementationen für Standard-Services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Nein, nicht möglich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>
                          <a:effectLst/>
                        </a:rPr>
                        <a:t>Ja, möglich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  <a:tr h="1401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Anzahl Standard-Services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500">
                          <a:effectLst/>
                        </a:rPr>
                        <a:t>Viele</a:t>
                      </a:r>
                      <a:endParaRPr lang="de-CH" sz="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de-DE" sz="500" dirty="0">
                          <a:effectLst/>
                        </a:rPr>
                        <a:t>Weniger, Stichwort: The 20 </a:t>
                      </a:r>
                      <a:r>
                        <a:rPr lang="de-DE" sz="500" dirty="0" err="1">
                          <a:effectLst/>
                        </a:rPr>
                        <a:t>things</a:t>
                      </a:r>
                      <a:endParaRPr lang="de-CH" sz="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7" marR="35037" marT="0" marB="0"/>
                </a:tc>
              </a:tr>
            </a:tbl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922463" y="168275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:\Schule\MAS\MAS\Ressourcen\eclipse_4_template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9" y="635564"/>
            <a:ext cx="2445218" cy="11251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llipse 2"/>
          <p:cNvSpPr/>
          <p:nvPr/>
        </p:nvSpPr>
        <p:spPr>
          <a:xfrm>
            <a:off x="692696" y="2483768"/>
            <a:ext cx="1944216" cy="4680520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</a:t>
            </a:r>
            <a:r>
              <a:rPr lang="de-CH" dirty="0" smtClean="0"/>
              <a:t>lugin.xml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564904" y="2627784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Start der Applikation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692696" y="2051720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000" b="1" dirty="0" smtClean="0"/>
              <a:t>E3</a:t>
            </a:r>
            <a:endParaRPr lang="de-CH" sz="3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149080" y="1955284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000" b="1" dirty="0" smtClean="0"/>
              <a:t>E4</a:t>
            </a:r>
            <a:endParaRPr lang="de-CH" sz="3000" b="1" dirty="0"/>
          </a:p>
        </p:txBody>
      </p:sp>
      <p:sp>
        <p:nvSpPr>
          <p:cNvPr id="10" name="Ellipse 9"/>
          <p:cNvSpPr/>
          <p:nvPr/>
        </p:nvSpPr>
        <p:spPr>
          <a:xfrm>
            <a:off x="4387428" y="2970674"/>
            <a:ext cx="1944216" cy="1048762"/>
          </a:xfrm>
          <a:prstGeom prst="ellipse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</a:t>
            </a:r>
            <a:r>
              <a:rPr lang="de-CH" dirty="0" smtClean="0"/>
              <a:t>lugin.xml</a:t>
            </a:r>
            <a:endParaRPr lang="de-CH" dirty="0"/>
          </a:p>
        </p:txBody>
      </p:sp>
      <p:sp>
        <p:nvSpPr>
          <p:cNvPr id="11" name="Ellipse 10"/>
          <p:cNvSpPr/>
          <p:nvPr/>
        </p:nvSpPr>
        <p:spPr>
          <a:xfrm>
            <a:off x="4356028" y="4211960"/>
            <a:ext cx="1944216" cy="3224681"/>
          </a:xfrm>
          <a:prstGeom prst="ellipse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Application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2852936" y="3563888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Parts erstellen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03887" y="4106208"/>
            <a:ext cx="171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Deklaration von </a:t>
            </a:r>
            <a:br>
              <a:rPr lang="de-CH" dirty="0" smtClean="0"/>
            </a:br>
            <a:r>
              <a:rPr lang="de-CH" dirty="0" smtClean="0"/>
              <a:t>UI-Elementen</a:t>
            </a:r>
          </a:p>
        </p:txBody>
      </p:sp>
      <p:sp>
        <p:nvSpPr>
          <p:cNvPr id="14" name="Ellipse 13"/>
          <p:cNvSpPr/>
          <p:nvPr/>
        </p:nvSpPr>
        <p:spPr>
          <a:xfrm>
            <a:off x="463547" y="7436641"/>
            <a:ext cx="1944216" cy="872480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E3 Klassen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229200" y="22991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Modeled</a:t>
            </a:r>
            <a:r>
              <a:rPr lang="de-DE" dirty="0"/>
              <a:t> UI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4262911" y="93531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 smtClean="0"/>
              <a:t>Injection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2708920" y="176071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CSS</a:t>
            </a:r>
            <a:endParaRPr lang="de-CH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96" y="1734226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SWT/</a:t>
            </a:r>
            <a:r>
              <a:rPr lang="de-DE" dirty="0" err="1"/>
              <a:t>JFace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4231799" y="1559459"/>
            <a:ext cx="219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SWT/</a:t>
            </a:r>
            <a:r>
              <a:rPr lang="de-DE" dirty="0" err="1" smtClean="0"/>
              <a:t>JFace</a:t>
            </a:r>
            <a:r>
              <a:rPr lang="de-DE" dirty="0" smtClean="0"/>
              <a:t>, </a:t>
            </a:r>
            <a:r>
              <a:rPr lang="de-DE" dirty="0" err="1" smtClean="0"/>
              <a:t>JavaFX</a:t>
            </a:r>
            <a:r>
              <a:rPr lang="de-DE" dirty="0" smtClean="0"/>
              <a:t>, … 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4948050" y="7586870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Annotationen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3228614" y="140364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Adapter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1325368" y="2051720"/>
            <a:ext cx="271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Command, Menu, Handler,</a:t>
            </a:r>
            <a:br>
              <a:rPr lang="de-CH" dirty="0" smtClean="0"/>
            </a:br>
            <a:r>
              <a:rPr lang="de-CH" dirty="0" err="1" smtClean="0"/>
              <a:t>Bindings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3302799" y="7308304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OSGi</a:t>
            </a:r>
            <a:r>
              <a:rPr lang="de-CH" dirty="0" smtClean="0"/>
              <a:t>-Services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3059142" y="7587044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Eigene Services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3131478" y="7956376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Standard-Services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33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Bildschirmpräsentation (4:3)</PresentationFormat>
  <Paragraphs>126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16</cp:revision>
  <dcterms:created xsi:type="dcterms:W3CDTF">2013-09-09T11:38:55Z</dcterms:created>
  <dcterms:modified xsi:type="dcterms:W3CDTF">2013-09-09T13:34:59Z</dcterms:modified>
</cp:coreProperties>
</file>