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71" r:id="rId3"/>
    <p:sldId id="280" r:id="rId4"/>
    <p:sldId id="281" r:id="rId5"/>
    <p:sldId id="279" r:id="rId6"/>
    <p:sldId id="282" r:id="rId7"/>
    <p:sldId id="283" r:id="rId8"/>
    <p:sldId id="274" r:id="rId9"/>
    <p:sldId id="275" r:id="rId10"/>
    <p:sldId id="276" r:id="rId11"/>
    <p:sldId id="277" r:id="rId12"/>
    <p:sldId id="278" r:id="rId13"/>
    <p:sldId id="272" r:id="rId14"/>
    <p:sldId id="273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133"/>
    <a:srgbClr val="41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4" autoAdjust="0"/>
  </p:normalViewPr>
  <p:slideViewPr>
    <p:cSldViewPr>
      <p:cViewPr varScale="1">
        <p:scale>
          <a:sx n="105" d="100"/>
          <a:sy n="105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E4EA-7688-499F-AED8-71A37761EBB0}" type="datetimeFigureOut">
              <a:rPr lang="de-CH" smtClean="0"/>
              <a:t>15.09.2013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1235-5A8C-4013-8AD2-D929AEFFCC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6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SBB IT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mehreren Projekten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3.x Rich Client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(im Folgenden RCP genannt) im Einsatz. </a:t>
            </a:r>
          </a:p>
          <a:p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dirty="0" err="1" smtClean="0"/>
              <a:t>Eclipse</a:t>
            </a:r>
            <a:r>
              <a:rPr lang="de-CH" dirty="0" smtClean="0"/>
              <a:t> bietet die Rich Client </a:t>
            </a:r>
            <a:r>
              <a:rPr lang="de-CH" dirty="0" err="1" smtClean="0"/>
              <a:t>Platform</a:t>
            </a:r>
            <a:r>
              <a:rPr lang="de-CH" dirty="0" smtClean="0"/>
              <a:t> an: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RCP (Rich Client Plattform) ist eine Plattform zur Entwicklung von Desktop-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Anwendungen. Sie stellt ein Grundgerüst bereit, das um eigene Anwendungsfunktionalitäten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erweitert werden kann. Evtl. mehr aus http://www.ralfebert.de/archive/eclipse_rcp/EclipseRCP.pdf</a:t>
            </a:r>
            <a:endParaRPr lang="de-CH" b="1" dirty="0" smtClean="0">
              <a:solidFill>
                <a:srgbClr val="FF0000"/>
              </a:solidFill>
            </a:endParaRPr>
          </a:p>
          <a:p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ist neue Version mit vielen Erneuerungen,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nicht mehr weiterentwickelt und unterstützt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Neben der Vereinfachung wurden moderne Konzepte wie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Styling eingeführt TODO mehr</a:t>
            </a:r>
            <a:endParaRPr lang="de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neue Version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RCP wurde bereits in mehreren neueren Projekten eingesetzt und hat sich bewährt.</a:t>
            </a:r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191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0" dirty="0" smtClean="0">
                <a:solidFill>
                  <a:srgbClr val="FF0000"/>
                </a:solidFill>
              </a:rPr>
              <a:t>Mit</a:t>
            </a:r>
            <a:r>
              <a:rPr lang="de-CH" b="0" baseline="0" dirty="0" smtClean="0">
                <a:solidFill>
                  <a:srgbClr val="FF0000"/>
                </a:solidFill>
              </a:rPr>
              <a:t> Version 4 kamen einige Änderungen</a:t>
            </a:r>
          </a:p>
          <a:p>
            <a:r>
              <a:rPr lang="de-CH" b="0" baseline="0" dirty="0" smtClean="0">
                <a:solidFill>
                  <a:srgbClr val="FF0000"/>
                </a:solidFill>
              </a:rPr>
              <a:t>Andere APIs</a:t>
            </a:r>
          </a:p>
          <a:p>
            <a:endParaRPr lang="de-CH" b="0" baseline="0" dirty="0" smtClean="0">
              <a:solidFill>
                <a:srgbClr val="FF0000"/>
              </a:solidFill>
            </a:endParaRPr>
          </a:p>
          <a:p>
            <a:r>
              <a:rPr lang="de-CH" b="0" baseline="0" dirty="0" smtClean="0">
                <a:solidFill>
                  <a:srgbClr val="FF0000"/>
                </a:solidFill>
              </a:rPr>
              <a:t>Migration nicht einfach so zu bewerkstelligen</a:t>
            </a:r>
          </a:p>
          <a:p>
            <a:endParaRPr lang="de-CH" b="0" baseline="0" dirty="0" smtClean="0">
              <a:solidFill>
                <a:srgbClr val="FF0000"/>
              </a:solidFill>
            </a:endParaRPr>
          </a:p>
          <a:p>
            <a:r>
              <a:rPr lang="de-CH" b="0" baseline="0" dirty="0" smtClean="0">
                <a:solidFill>
                  <a:srgbClr val="FF0000"/>
                </a:solidFill>
              </a:rPr>
              <a:t>RCS beispielhaft migrieren</a:t>
            </a:r>
          </a:p>
          <a:p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(RCS) ist eine der grössten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RCP Anwendungen bei den SBB. RCS soll mindestens noch 10 Jahre im Einsatz sein und kontinuierlich ausgebaut werden </a:t>
            </a:r>
          </a:p>
          <a:p>
            <a:endParaRPr lang="de-CH" b="0" baseline="0" dirty="0" smtClean="0">
              <a:solidFill>
                <a:srgbClr val="FF0000"/>
              </a:solidFill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 dem RCS Client handelt es sich um die grösste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RCP Applikation der SBB mit folgenden Kennzahlen: 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70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Plugins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über 10 Hauptfenster 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Dutzende von Dialogen 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270‘000 Zeilen Code </a:t>
            </a:r>
          </a:p>
          <a:p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RCS wird zur Disposition des Zugverkehrs auf dem gesamten Streckennetz der SBB verwendet </a:t>
            </a:r>
            <a:endParaRPr lang="de-CH" b="0" baseline="0" dirty="0" smtClean="0">
              <a:solidFill>
                <a:srgbClr val="FF0000"/>
              </a:solidFill>
            </a:endParaRPr>
          </a:p>
          <a:p>
            <a:endParaRPr lang="de-CH" b="0" baseline="0" dirty="0" smtClean="0">
              <a:solidFill>
                <a:srgbClr val="FF0000"/>
              </a:solidFill>
            </a:endParaRPr>
          </a:p>
          <a:p>
            <a:r>
              <a:rPr lang="de-CH" b="0" baseline="0" dirty="0" smtClean="0">
                <a:solidFill>
                  <a:srgbClr val="FF0000"/>
                </a:solidFill>
              </a:rPr>
              <a:t>Folgende Punkte nicht negativ beeinflussen: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Funktionalität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Performance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Stabilität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 Look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CH" b="0" dirty="0" smtClean="0">
              <a:solidFill>
                <a:srgbClr val="FF0000"/>
              </a:solidFill>
            </a:endParaRPr>
          </a:p>
          <a:p>
            <a:endParaRPr lang="de-CH" b="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191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631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631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21235-5A8C-4013-8AD2-D929AEFFCC9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631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6007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1"/>
            <a:ext cx="7179733" cy="460812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0649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65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 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755576" y="6399609"/>
            <a:ext cx="7632848" cy="2618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76" y="6435158"/>
            <a:ext cx="5336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CH" sz="1000" b="0" i="0" u="none" strike="noStrike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Migration von Eclipse 3.x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nach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Eclipse 4 / MT-FS13-05 / Michael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Rothenbühler</a:t>
            </a:r>
            <a:endParaRPr lang="en-US" b="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15.09.2013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15.09.2013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931674"/>
            <a:ext cx="7696200" cy="53586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949896"/>
            <a:ext cx="7696200" cy="5341176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484417" y="64775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44255" y="669675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1093327"/>
            <a:ext cx="6965245" cy="92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9152"/>
            <a:ext cx="6248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CH" sz="1200" b="0" i="0" u="none" strike="noStrike" baseline="0" smtClean="0"/>
            </a:lvl1pPr>
          </a:lstStyle>
          <a:p>
            <a:endParaRPr lang="en-US" dirty="0" smtClean="0">
              <a:latin typeface="+mn-lt"/>
            </a:endParaRPr>
          </a:p>
          <a:p>
            <a:r>
              <a:rPr lang="en-US" sz="1000" dirty="0" smtClean="0">
                <a:latin typeface="+mn-lt"/>
              </a:rPr>
              <a:t> Migration von Eclipse 3.x </a:t>
            </a:r>
            <a:r>
              <a:rPr lang="en-US" sz="1000" dirty="0" err="1" smtClean="0">
                <a:latin typeface="+mn-lt"/>
              </a:rPr>
              <a:t>nach</a:t>
            </a:r>
            <a:r>
              <a:rPr lang="en-US" sz="1000" dirty="0" smtClean="0">
                <a:latin typeface="+mn-lt"/>
              </a:rPr>
              <a:t> Eclipse 4 / MT-FS13-05 / Michael </a:t>
            </a:r>
            <a:r>
              <a:rPr lang="en-US" sz="1000" dirty="0" err="1" smtClean="0">
                <a:latin typeface="+mn-lt"/>
              </a:rPr>
              <a:t>Rothenbühler</a:t>
            </a:r>
            <a:endParaRPr lang="en-US" sz="1000" dirty="0" smtClean="0">
              <a:latin typeface="+mn-lt"/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8" y="291278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3240360"/>
          </a:xfrm>
        </p:spPr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Migration von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3.x nach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4</a:t>
            </a:r>
            <a:r>
              <a:rPr lang="de-CH" b="1" dirty="0"/>
              <a:t>	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MT-FS13-05</a:t>
            </a:r>
            <a:r>
              <a:rPr lang="de-CH" dirty="0"/>
              <a:t>	</a:t>
            </a:r>
            <a:br>
              <a:rPr lang="de-CH" dirty="0"/>
            </a:br>
            <a:r>
              <a:rPr lang="de-CH" dirty="0" err="1" smtClean="0"/>
              <a:t>Rothenbühler</a:t>
            </a:r>
            <a:r>
              <a:rPr lang="de-CH" dirty="0" smtClean="0"/>
              <a:t> Mike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91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 / Adapters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0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Command, Handler, Menu, Key Binding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19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Services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95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Was?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1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mtClean="0"/>
              <a:t>Ja Nein Aber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28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0" dirty="0" smtClean="0"/>
              <a:t>   ?</a:t>
            </a:r>
            <a:endParaRPr lang="de-CH" sz="20000" dirty="0"/>
          </a:p>
        </p:txBody>
      </p:sp>
    </p:spTree>
    <p:extLst>
      <p:ext uri="{BB962C8B-B14F-4D97-AF65-F5344CB8AC3E}">
        <p14:creationId xmlns:p14="http://schemas.microsoft.com/office/powerpoint/2010/main" val="554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Umfeld / Ausgangslage</a:t>
            </a:r>
            <a:endParaRPr lang="de-CH" dirty="0"/>
          </a:p>
        </p:txBody>
      </p:sp>
      <p:pic>
        <p:nvPicPr>
          <p:cNvPr id="1026" name="Picture 2" descr="D:\Schule\MAS\MAS\Präsentation\Bilder\SBB-Logo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3603625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ule\MAS\MAS\Präsentation\Bilder\640px-Eclipse_4_Archite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00" y="3297557"/>
            <a:ext cx="3657600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2705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Schule\MAS\MAS\Präsentation\Bilder\Weg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4" y="1196752"/>
            <a:ext cx="7660477" cy="507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Problemstellung</a:t>
            </a:r>
            <a:endParaRPr lang="de-CH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45024"/>
            <a:ext cx="26289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1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satMod val="140000"/>
                <a:lumMod val="50000"/>
              </a:schemeClr>
              <a:schemeClr val="bg2">
                <a:tint val="95000"/>
                <a:satMod val="18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D:\Schule\MAS\MAS\Präsentation\Bilder\Weg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3485"/>
            <a:ext cx="10514381" cy="696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Projektverlauf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Projektantrag</a:t>
            </a:r>
          </a:p>
          <a:p>
            <a:pPr marL="0" indent="0">
              <a:buNone/>
            </a:pPr>
            <a:r>
              <a:rPr lang="de-CH" dirty="0" smtClean="0"/>
              <a:t>Plattform einrichten</a:t>
            </a:r>
          </a:p>
          <a:p>
            <a:pPr marL="0" indent="0">
              <a:buNone/>
            </a:pPr>
            <a:r>
              <a:rPr lang="de-CH" dirty="0" err="1" smtClean="0"/>
              <a:t>Aspektermittlung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Aspekt 1 -4 bearbeiten </a:t>
            </a:r>
            <a:r>
              <a:rPr lang="de-CH" dirty="0" smtClean="0">
                <a:sym typeface="Wingdings" pitchFamily="2" charset="2"/>
              </a:rPr>
              <a:t> Handbuch, Bericht</a:t>
            </a:r>
          </a:p>
          <a:p>
            <a:pPr marL="0" indent="0">
              <a:buNone/>
            </a:pPr>
            <a:r>
              <a:rPr lang="de-CH" dirty="0" smtClean="0">
                <a:sym typeface="Wingdings" pitchFamily="2" charset="2"/>
              </a:rPr>
              <a:t>Aufräum-Iteration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79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5868144" y="4004005"/>
            <a:ext cx="2450982" cy="1941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r>
              <a:rPr lang="de-CH" dirty="0" smtClean="0"/>
              <a:t>Resultat</a:t>
            </a:r>
            <a:endParaRPr lang="de-CH" dirty="0"/>
          </a:p>
        </p:txBody>
      </p:sp>
      <p:sp>
        <p:nvSpPr>
          <p:cNvPr id="15" name="Abgerundetes Rechteck 14"/>
          <p:cNvSpPr/>
          <p:nvPr/>
        </p:nvSpPr>
        <p:spPr>
          <a:xfrm>
            <a:off x="3462142" y="1888428"/>
            <a:ext cx="2160240" cy="4145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r>
              <a:rPr lang="de-CH" dirty="0" smtClean="0"/>
              <a:t>Phase 2 </a:t>
            </a:r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52866" y="1876182"/>
            <a:ext cx="2450982" cy="4145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r>
              <a:rPr lang="de-CH" dirty="0" smtClean="0"/>
              <a:t>Phase 1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Projektverlauf</a:t>
            </a:r>
            <a:endParaRPr lang="de-CH" dirty="0"/>
          </a:p>
        </p:txBody>
      </p:sp>
      <p:pic>
        <p:nvPicPr>
          <p:cNvPr id="4098" name="Picture 2" descr="D:\Schule\MAS\MAS\Präsentation\Bilder\Nachdenk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2" y="2109430"/>
            <a:ext cx="2276475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chule\MAS\MAS\Präsentation\Bilder\Plattfor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2" y="3801592"/>
            <a:ext cx="2286000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Schule\MAS\MAS\Präsentation\Bilder\arbei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62" y="2967469"/>
            <a:ext cx="1828800" cy="160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rechts 6"/>
          <p:cNvSpPr/>
          <p:nvPr/>
        </p:nvSpPr>
        <p:spPr>
          <a:xfrm>
            <a:off x="3116874" y="3140968"/>
            <a:ext cx="89402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Nach unten gekrümmter Pfeil 7"/>
          <p:cNvSpPr/>
          <p:nvPr/>
        </p:nvSpPr>
        <p:spPr>
          <a:xfrm>
            <a:off x="3934186" y="2183403"/>
            <a:ext cx="1216152" cy="73152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84189" y="1888428"/>
            <a:ext cx="17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Aspekt  Iteration</a:t>
            </a:r>
            <a:endParaRPr lang="de-CH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868144" y="1876183"/>
            <a:ext cx="2450982" cy="1941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r>
              <a:rPr lang="de-CH" dirty="0" smtClean="0"/>
              <a:t>Phase 3</a:t>
            </a:r>
            <a:endParaRPr lang="de-CH" dirty="0"/>
          </a:p>
        </p:txBody>
      </p:sp>
      <p:sp>
        <p:nvSpPr>
          <p:cNvPr id="17" name="Pfeil nach rechts 16"/>
          <p:cNvSpPr/>
          <p:nvPr/>
        </p:nvSpPr>
        <p:spPr>
          <a:xfrm>
            <a:off x="5314028" y="3140968"/>
            <a:ext cx="89402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01" name="Picture 5" descr="D:\Schule\MAS\MAS\Präsentation\Bilder\Ordnu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56" y="2066376"/>
            <a:ext cx="1912144" cy="122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feil nach unten 11"/>
          <p:cNvSpPr/>
          <p:nvPr/>
        </p:nvSpPr>
        <p:spPr>
          <a:xfrm>
            <a:off x="6804355" y="3655773"/>
            <a:ext cx="484632" cy="7548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02" name="Picture 6" descr="D:\Schule\MAS\MAS\Präsentation\Bilder\PDF_Docum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799" y="43070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Schule\MAS\MAS\Präsentation\Bilder\PDF_Docum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671" y="43070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5877833" y="5515469"/>
            <a:ext cx="300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/>
              <a:t>Projektbericht      Projekthandbuch</a:t>
            </a:r>
            <a:endParaRPr lang="de-CH" sz="1200" b="1" dirty="0"/>
          </a:p>
        </p:txBody>
      </p:sp>
    </p:spTree>
    <p:extLst>
      <p:ext uri="{BB962C8B-B14F-4D97-AF65-F5344CB8AC3E}">
        <p14:creationId xmlns:p14="http://schemas.microsoft.com/office/powerpoint/2010/main" val="20386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  <p:bldP spid="11" grpId="0" animBg="1"/>
      <p:bldP spid="7" grpId="0" animBg="1"/>
      <p:bldP spid="8" grpId="0" animBg="1"/>
      <p:bldP spid="9" grpId="0"/>
      <p:bldP spid="16" grpId="0" animBg="1"/>
      <p:bldP spid="17" grpId="0" animBg="1"/>
      <p:bldP spid="12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Schule\MAS\MAS\Präsentation\Bilder\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49" y="3939468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bgerundetes Rechteck 22"/>
          <p:cNvSpPr/>
          <p:nvPr/>
        </p:nvSpPr>
        <p:spPr>
          <a:xfrm>
            <a:off x="4644008" y="4004005"/>
            <a:ext cx="3675118" cy="1941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Ergebnisse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>
            <a:off x="4724050" y="5515469"/>
            <a:ext cx="300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/>
              <a:t>Projektbericht      Projekthandbuch</a:t>
            </a:r>
            <a:endParaRPr lang="de-CH" sz="1200" b="1" dirty="0"/>
          </a:p>
        </p:txBody>
      </p:sp>
      <p:pic>
        <p:nvPicPr>
          <p:cNvPr id="5122" name="Picture 2" descr="D:\Schule\MAS\MAS\Präsentation\Bilder\mix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11469"/>
            <a:ext cx="2950464" cy="19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Schule\MAS\MAS\Präsentation\Bilder\injec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49" y="2066333"/>
            <a:ext cx="304800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Schule\MAS\MAS\Präsentation\Bilder\PDF_Docum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070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Schule\MAS\MAS\Präsentation\Bilder\PDF_Docum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8" y="43070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Vorbereitung/A-Ermittlung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69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Mixing E3 / E4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5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282</Words>
  <Application>Microsoft Office PowerPoint</Application>
  <PresentationFormat>Bildschirmpräsentation (4:3)</PresentationFormat>
  <Paragraphs>112</Paragraphs>
  <Slides>15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Pin</vt:lpstr>
      <vt:lpstr>   Migration von Eclipse 3.x nach Eclipse 4   MT-FS13-05  Rothenbühler Mike</vt:lpstr>
      <vt:lpstr>Umfeld / Ausgangslage</vt:lpstr>
      <vt:lpstr>Problemstellung</vt:lpstr>
      <vt:lpstr>PowerPoint-Präsentation</vt:lpstr>
      <vt:lpstr>Projektverlauf</vt:lpstr>
      <vt:lpstr>Projektverlauf</vt:lpstr>
      <vt:lpstr>Ergebnisse</vt:lpstr>
      <vt:lpstr>Vorbereitung/A-Ermittlung</vt:lpstr>
      <vt:lpstr>Mixing E3 / E4</vt:lpstr>
      <vt:lpstr>DI / Adapters</vt:lpstr>
      <vt:lpstr>Command, Handler, Menu, Key Binding</vt:lpstr>
      <vt:lpstr>Services</vt:lpstr>
      <vt:lpstr>Resultat</vt:lpstr>
      <vt:lpstr>Fazit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von Eclipse 3.x nach Eclipse 4  MT-FS13-05  Rothenbühler Mike</dc:title>
  <dc:creator>Mike</dc:creator>
  <cp:lastModifiedBy>Mike</cp:lastModifiedBy>
  <cp:revision>151</cp:revision>
  <dcterms:created xsi:type="dcterms:W3CDTF">2013-01-20T13:12:45Z</dcterms:created>
  <dcterms:modified xsi:type="dcterms:W3CDTF">2013-09-15T16:55:22Z</dcterms:modified>
</cp:coreProperties>
</file>