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1" autoAdjust="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7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5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3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44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5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40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5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38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9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37BC-C282-4EEC-962C-77411CD45D84}" type="datetimeFigureOut">
              <a:rPr lang="de-CH" smtClean="0"/>
              <a:t>29.07.2013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575A-8EC7-4CF8-8172-477B76E389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7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950540" y="188639"/>
            <a:ext cx="5482026" cy="2745597"/>
            <a:chOff x="950540" y="188639"/>
            <a:chExt cx="5482026" cy="2745597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950540" y="188639"/>
              <a:ext cx="5482026" cy="2304256"/>
              <a:chOff x="950540" y="188639"/>
              <a:chExt cx="5482026" cy="2304256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950540" y="188640"/>
                <a:ext cx="1728192" cy="23042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hteck 1"/>
              <p:cNvSpPr/>
              <p:nvPr/>
            </p:nvSpPr>
            <p:spPr>
              <a:xfrm>
                <a:off x="1104927" y="316198"/>
                <a:ext cx="1411356" cy="64008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>
                    <a:solidFill>
                      <a:schemeClr val="tx1"/>
                    </a:solidFill>
                  </a:rPr>
                  <a:t>Menu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106198" y="1020726"/>
                <a:ext cx="1416876" cy="6400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>
                    <a:solidFill>
                      <a:schemeClr val="tx1"/>
                    </a:solidFill>
                  </a:rPr>
                  <a:t>Toolbar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1101143" y="1744025"/>
                <a:ext cx="1416876" cy="64008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>
                    <a:solidFill>
                      <a:schemeClr val="tx1"/>
                    </a:solidFill>
                  </a:rPr>
                  <a:t>Key </a:t>
                </a:r>
                <a:r>
                  <a:rPr lang="de-CH" sz="1000" dirty="0" smtClean="0">
                    <a:solidFill>
                      <a:schemeClr val="tx1"/>
                    </a:solidFill>
                  </a:rPr>
                  <a:t>Binding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3051008" y="1020728"/>
                <a:ext cx="1310546" cy="64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Command</a:t>
                </a:r>
                <a:endParaRPr lang="de-CH" sz="1000" dirty="0"/>
              </a:p>
            </p:txBody>
          </p:sp>
          <p:cxnSp>
            <p:nvCxnSpPr>
              <p:cNvPr id="31" name="Gerade Verbindung mit Pfeil 30"/>
              <p:cNvCxnSpPr>
                <a:stCxn id="30" idx="3"/>
                <a:endCxn id="27" idx="1"/>
              </p:cNvCxnSpPr>
              <p:nvPr/>
            </p:nvCxnSpPr>
            <p:spPr>
              <a:xfrm>
                <a:off x="2678732" y="1340768"/>
                <a:ext cx="372276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uppieren 3"/>
              <p:cNvGrpSpPr/>
              <p:nvPr/>
            </p:nvGrpSpPr>
            <p:grpSpPr>
              <a:xfrm>
                <a:off x="4704374" y="188639"/>
                <a:ext cx="1728192" cy="2304255"/>
                <a:chOff x="4704374" y="188639"/>
                <a:chExt cx="1728192" cy="2304255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4704374" y="188639"/>
                  <a:ext cx="1728192" cy="23042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4913197" y="332668"/>
                  <a:ext cx="1310546" cy="6400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000" dirty="0" smtClean="0"/>
                    <a:t>Handler 1</a:t>
                  </a:r>
                  <a:endParaRPr lang="de-CH" sz="1000" dirty="0"/>
                </a:p>
              </p:txBody>
            </p:sp>
            <p:sp>
              <p:nvSpPr>
                <p:cNvPr id="44" name="Rechteck 43"/>
                <p:cNvSpPr/>
                <p:nvPr/>
              </p:nvSpPr>
              <p:spPr>
                <a:xfrm>
                  <a:off x="4913197" y="1744025"/>
                  <a:ext cx="1310546" cy="6400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000" dirty="0" smtClean="0"/>
                    <a:t>Handler 3</a:t>
                  </a:r>
                  <a:endParaRPr lang="de-CH" sz="1000" dirty="0"/>
                </a:p>
              </p:txBody>
            </p:sp>
            <p:sp>
              <p:nvSpPr>
                <p:cNvPr id="36" name="Rechteck 35"/>
                <p:cNvSpPr/>
                <p:nvPr/>
              </p:nvSpPr>
              <p:spPr>
                <a:xfrm>
                  <a:off x="4907281" y="1046882"/>
                  <a:ext cx="1310546" cy="64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000" smtClean="0"/>
                    <a:t>Handler </a:t>
                  </a:r>
                  <a:r>
                    <a:rPr lang="de-CH" sz="1000" smtClean="0"/>
                    <a:t>2</a:t>
                  </a:r>
                  <a:endParaRPr lang="de-CH" sz="1000" dirty="0"/>
                </a:p>
              </p:txBody>
            </p:sp>
          </p:grpSp>
          <p:cxnSp>
            <p:nvCxnSpPr>
              <p:cNvPr id="37" name="Gerade Verbindung mit Pfeil 36"/>
              <p:cNvCxnSpPr>
                <a:stCxn id="27" idx="3"/>
                <a:endCxn id="32" idx="1"/>
              </p:cNvCxnSpPr>
              <p:nvPr/>
            </p:nvCxnSpPr>
            <p:spPr>
              <a:xfrm flipV="1">
                <a:off x="4361554" y="1340767"/>
                <a:ext cx="342820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1125449" y="2564904"/>
              <a:ext cx="1370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Präsentation</a:t>
              </a:r>
              <a:endParaRPr lang="de-CH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019858" y="2564904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Verhalten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5058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</dc:creator>
  <cp:lastModifiedBy>Mike</cp:lastModifiedBy>
  <cp:revision>49</cp:revision>
  <dcterms:created xsi:type="dcterms:W3CDTF">2013-07-15T17:17:13Z</dcterms:created>
  <dcterms:modified xsi:type="dcterms:W3CDTF">2013-07-29T19:10:01Z</dcterms:modified>
</cp:coreProperties>
</file>