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133"/>
    <a:srgbClr val="41B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48" autoAdjust="0"/>
  </p:normalViewPr>
  <p:slideViewPr>
    <p:cSldViewPr>
      <p:cViewPr>
        <p:scale>
          <a:sx n="114" d="100"/>
          <a:sy n="114" d="100"/>
        </p:scale>
        <p:origin x="-91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CE4EA-7688-499F-AED8-71A37761EBB0}" type="datetimeFigureOut">
              <a:rPr lang="de-CH" smtClean="0"/>
              <a:t>01.05.2013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21235-5A8C-4013-8AD2-D929AEFFCC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760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6007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1"/>
            <a:ext cx="7179733" cy="4608124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r>
              <a:rPr lang="en-US" dirty="0" smtClean="0"/>
              <a:t>Migration von Eclipse 3.x </a:t>
            </a:r>
            <a:r>
              <a:rPr lang="en-US" dirty="0" err="1" smtClean="0"/>
              <a:t>nach</a:t>
            </a:r>
            <a:r>
              <a:rPr lang="en-US" dirty="0" smtClean="0"/>
              <a:t> Eclipse 4 / MT-FS13-05 / Michael </a:t>
            </a:r>
            <a:r>
              <a:rPr lang="en-US" dirty="0" err="1" smtClean="0"/>
              <a:t>Rothenbühler</a:t>
            </a:r>
            <a:endParaRPr lang="en-US" dirty="0" smtClean="0"/>
          </a:p>
          <a:p>
            <a:endParaRPr lang="de-DE" dirty="0"/>
          </a:p>
        </p:txBody>
      </p:sp>
      <p:pic>
        <p:nvPicPr>
          <p:cNvPr id="15" name="Picture 2" descr="D:\Schule\MAS\Vorlagen\SW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0649"/>
            <a:ext cx="2496262" cy="5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01.05.2013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065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+mn-lt"/>
              </a:defRPr>
            </a:lvl1pPr>
          </a:lstStyle>
          <a:p>
            <a:r>
              <a:rPr lang="en-US" dirty="0" smtClean="0"/>
              <a:t> Migration von Eclipse 3.x </a:t>
            </a:r>
            <a:r>
              <a:rPr lang="en-US" dirty="0" err="1" smtClean="0"/>
              <a:t>nach</a:t>
            </a:r>
            <a:r>
              <a:rPr lang="en-US" dirty="0" smtClean="0"/>
              <a:t> Eclipse 4 / MT-FS13-05 / Michael </a:t>
            </a:r>
            <a:r>
              <a:rPr lang="en-US" dirty="0" err="1" smtClean="0"/>
              <a:t>Rothenbühler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755576" y="6399609"/>
            <a:ext cx="7632848" cy="2618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76" y="6435158"/>
            <a:ext cx="5336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lang="de-CH" sz="1000" b="0" i="0" u="none" strike="noStrike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Migration von Eclipse 3.x </a:t>
            </a:r>
            <a:r>
              <a:rPr lang="en-US" b="0" dirty="0" err="1" smtClean="0">
                <a:solidFill>
                  <a:schemeClr val="tx2">
                    <a:lumMod val="75000"/>
                  </a:schemeClr>
                </a:solidFill>
              </a:rPr>
              <a:t>nach</a:t>
            </a:r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 Eclipse 4 / MT-FS13-05 / Michael </a:t>
            </a:r>
            <a:r>
              <a:rPr lang="en-US" b="0" dirty="0" err="1" smtClean="0">
                <a:solidFill>
                  <a:schemeClr val="tx2">
                    <a:lumMod val="75000"/>
                  </a:schemeClr>
                </a:solidFill>
              </a:rPr>
              <a:t>Rothenbühler</a:t>
            </a:r>
            <a:endParaRPr lang="en-US" b="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01.05.2013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01.05.2013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01.05.2013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01.05.2013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01.05.2013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01.05.2013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01.05.2013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931674"/>
            <a:ext cx="7696200" cy="53586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949896"/>
            <a:ext cx="7696200" cy="5341176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435684">
            <a:off x="484417" y="64775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096196">
            <a:off x="8144255" y="669675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1093327"/>
            <a:ext cx="6965245" cy="926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9152"/>
            <a:ext cx="6248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CH" sz="1200" b="0" i="0" u="none" strike="noStrike" baseline="0" smtClean="0"/>
            </a:lvl1pPr>
          </a:lstStyle>
          <a:p>
            <a:endParaRPr lang="en-US" dirty="0" smtClean="0">
              <a:latin typeface="+mn-lt"/>
            </a:endParaRPr>
          </a:p>
          <a:p>
            <a:r>
              <a:rPr lang="en-US" sz="1000" dirty="0" smtClean="0">
                <a:latin typeface="+mn-lt"/>
              </a:rPr>
              <a:t> Migration von Eclipse 3.x </a:t>
            </a:r>
            <a:r>
              <a:rPr lang="en-US" sz="1000" dirty="0" err="1" smtClean="0">
                <a:latin typeface="+mn-lt"/>
              </a:rPr>
              <a:t>nach</a:t>
            </a:r>
            <a:r>
              <a:rPr lang="en-US" sz="1000" dirty="0" smtClean="0">
                <a:latin typeface="+mn-lt"/>
              </a:rPr>
              <a:t> Eclipse 4 / MT-FS13-05 / Michael </a:t>
            </a:r>
            <a:r>
              <a:rPr lang="en-US" sz="1000" dirty="0" err="1" smtClean="0">
                <a:latin typeface="+mn-lt"/>
              </a:rPr>
              <a:t>Rothenbühler</a:t>
            </a:r>
            <a:endParaRPr lang="en-US" sz="1000" dirty="0" smtClean="0">
              <a:latin typeface="+mn-lt"/>
            </a:endParaRPr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5" name="Picture 2" descr="D:\Schule\MAS\Vorlagen\SWS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18" y="291278"/>
            <a:ext cx="2496262" cy="5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3240360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5000" b="1" dirty="0" smtClean="0">
                <a:solidFill>
                  <a:schemeClr val="tx2">
                    <a:lumMod val="75000"/>
                  </a:schemeClr>
                </a:solidFill>
              </a:rPr>
              <a:t>Grobplanung</a:t>
            </a:r>
            <a:r>
              <a:rPr lang="de-CH" b="1" dirty="0" smtClean="0"/>
              <a:t>	</a:t>
            </a:r>
            <a:br>
              <a:rPr lang="de-CH" b="1" dirty="0" smtClean="0"/>
            </a:br>
            <a:r>
              <a:rPr lang="de-CH" b="1" dirty="0" smtClean="0"/>
              <a:t/>
            </a:r>
            <a:br>
              <a:rPr lang="de-CH" b="1" dirty="0" smtClean="0"/>
            </a:br>
            <a:r>
              <a:rPr lang="de-CH" b="1" dirty="0" smtClean="0"/>
              <a:t/>
            </a:r>
            <a:br>
              <a:rPr lang="de-CH" b="1" dirty="0" smtClean="0"/>
            </a:br>
            <a:r>
              <a:rPr lang="de-CH" b="1" dirty="0" smtClean="0"/>
              <a:t/>
            </a:r>
            <a:br>
              <a:rPr lang="de-CH" b="1" dirty="0" smtClean="0"/>
            </a:br>
            <a:endParaRPr lang="de-CH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89251"/>
              </p:ext>
            </p:extLst>
          </p:nvPr>
        </p:nvGraphicFramePr>
        <p:xfrm>
          <a:off x="971600" y="3212976"/>
          <a:ext cx="7200800" cy="1054034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55500" dist="50800" dir="5400000" sy="-100000" algn="bl" rotWithShape="0"/>
                </a:effectLst>
                <a:tableStyleId>{5DA37D80-6434-44D0-A028-1B22A696006F}</a:tableStyleId>
              </a:tblPr>
              <a:tblGrid>
                <a:gridCol w="1310661"/>
                <a:gridCol w="3109910"/>
                <a:gridCol w="855455"/>
                <a:gridCol w="926743"/>
                <a:gridCol w="998031"/>
              </a:tblGrid>
              <a:tr h="267937">
                <a:tc>
                  <a:txBody>
                    <a:bodyPr/>
                    <a:lstStyle/>
                    <a:p>
                      <a:r>
                        <a:rPr lang="de-CH" sz="1000" dirty="0" smtClean="0"/>
                        <a:t>3 Wochen</a:t>
                      </a:r>
                      <a:endParaRPr lang="de-CH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dirty="0" smtClean="0"/>
                        <a:t>12 Wochen</a:t>
                      </a:r>
                      <a:endParaRPr lang="de-CH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dirty="0" smtClean="0"/>
                        <a:t>1 Woche</a:t>
                      </a:r>
                      <a:endParaRPr lang="de-CH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dirty="0" smtClean="0"/>
                        <a:t>2 Wochen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dirty="0" smtClean="0"/>
                        <a:t>2 Wochen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67937">
                <a:tc>
                  <a:txBody>
                    <a:bodyPr/>
                    <a:lstStyle/>
                    <a:p>
                      <a:r>
                        <a:rPr lang="de-CH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28.4. – 19.5.</a:t>
                      </a:r>
                      <a:endParaRPr lang="de-CH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20.5. – 11.8.</a:t>
                      </a:r>
                      <a:endParaRPr lang="de-CH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12.8. – 18.8.</a:t>
                      </a:r>
                      <a:endParaRPr lang="de-CH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19.8. – 1.9.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2.9. – 15.9.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52143">
                <a:tc>
                  <a:txBody>
                    <a:bodyPr/>
                    <a:lstStyle/>
                    <a:p>
                      <a:r>
                        <a:rPr lang="de-CH" sz="700" b="0" dirty="0" smtClean="0"/>
                        <a:t>Vorbereitungen</a:t>
                      </a:r>
                    </a:p>
                    <a:p>
                      <a:r>
                        <a:rPr lang="de-CH" sz="700" b="0" dirty="0" smtClean="0"/>
                        <a:t>Beurteilung wie was umgebaut werden kann </a:t>
                      </a:r>
                      <a:br>
                        <a:rPr lang="de-CH" sz="700" b="0" dirty="0" smtClean="0"/>
                      </a:br>
                      <a:r>
                        <a:rPr lang="de-CH" sz="700" b="0" dirty="0" smtClean="0"/>
                        <a:t>Aspekte ermitteln</a:t>
                      </a:r>
                      <a:endParaRPr lang="de-CH" sz="7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b="0" dirty="0" smtClean="0"/>
                        <a:t>Aspekte angehen, Analyse,</a:t>
                      </a:r>
                      <a:r>
                        <a:rPr lang="de-CH" sz="700" b="0" baseline="0" dirty="0" smtClean="0"/>
                        <a:t> Design Umsetzung</a:t>
                      </a:r>
                      <a:endParaRPr lang="de-CH" sz="700" b="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b="0" dirty="0" smtClean="0"/>
                        <a:t>Abschluss</a:t>
                      </a:r>
                      <a:endParaRPr lang="de-CH" sz="700" b="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/>
                        <a:t>Ferien</a:t>
                      </a:r>
                      <a:endParaRPr lang="de-CH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b="0" dirty="0" smtClean="0"/>
                        <a:t>Abschluss</a:t>
                      </a:r>
                      <a:endParaRPr lang="de-CH" sz="7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1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0</TotalTime>
  <Words>52</Words>
  <Application>Microsoft Office PowerPoint</Application>
  <PresentationFormat>Bildschirmpräsentation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Pin</vt:lpstr>
      <vt:lpstr>   Grobplanung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von Eclipse 3.x nach Eclipse 4  MT-FS13-05  Rothenbühler Mike</dc:title>
  <dc:creator>Mike</dc:creator>
  <cp:lastModifiedBy>Mike</cp:lastModifiedBy>
  <cp:revision>112</cp:revision>
  <dcterms:created xsi:type="dcterms:W3CDTF">2013-01-20T13:12:45Z</dcterms:created>
  <dcterms:modified xsi:type="dcterms:W3CDTF">2013-05-01T19:33:04Z</dcterms:modified>
</cp:coreProperties>
</file>