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E4EA-7688-499F-AED8-71A37761EBB0}" type="datetimeFigureOut">
              <a:rPr lang="de-CH" smtClean="0"/>
              <a:t>20.01.2013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1235-5A8C-4013-8AD2-D929AEFFCC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6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17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RCS = </a:t>
            </a:r>
            <a:r>
              <a:rPr lang="de-CH" dirty="0" err="1" smtClean="0"/>
              <a:t>Rail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System, Applikation wurde im 200? Eingeführt</a:t>
            </a:r>
            <a:r>
              <a:rPr lang="de-CH" baseline="0" dirty="0" smtClean="0"/>
              <a:t> </a:t>
            </a:r>
          </a:p>
          <a:p>
            <a:r>
              <a:rPr lang="de-CH" baseline="0" dirty="0" smtClean="0"/>
              <a:t>Einige Fenster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71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Dutzende Dialoge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80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Eclipse</a:t>
            </a:r>
            <a:r>
              <a:rPr lang="de-CH" dirty="0" smtClean="0"/>
              <a:t> 3.7 neue Version 4.2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10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Iterationen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nötg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3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6007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1"/>
            <a:ext cx="7179733" cy="460812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0649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20.01.2013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65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 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755576" y="6399609"/>
            <a:ext cx="7632848" cy="2618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76" y="6435158"/>
            <a:ext cx="5336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CH" sz="1000" b="0" i="0" u="none" strike="noStrike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Migration von Eclipse 3.x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nach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Eclipse 4 / MT-FS13-05 / Michael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Rothenbühler</a:t>
            </a:r>
            <a:endParaRPr lang="en-US" b="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20.01.2013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20.01.2013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20.01.2013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20.01.2013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20.01.2013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20.01.2013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20.01.2013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931674"/>
            <a:ext cx="7696200" cy="53586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949896"/>
            <a:ext cx="7696200" cy="5341176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484417" y="64775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44255" y="669675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1093327"/>
            <a:ext cx="6965245" cy="92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9152"/>
            <a:ext cx="6248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CH" sz="1200" b="0" i="0" u="none" strike="noStrike" baseline="0" smtClean="0"/>
            </a:lvl1pPr>
          </a:lstStyle>
          <a:p>
            <a:endParaRPr lang="en-US" dirty="0" smtClean="0">
              <a:latin typeface="+mn-lt"/>
            </a:endParaRPr>
          </a:p>
          <a:p>
            <a:r>
              <a:rPr lang="en-US" sz="1000" dirty="0" smtClean="0">
                <a:latin typeface="+mn-lt"/>
              </a:rPr>
              <a:t> Migration von Eclipse 3.x </a:t>
            </a:r>
            <a:r>
              <a:rPr lang="en-US" sz="1000" dirty="0" err="1" smtClean="0">
                <a:latin typeface="+mn-lt"/>
              </a:rPr>
              <a:t>nach</a:t>
            </a:r>
            <a:r>
              <a:rPr lang="en-US" sz="1000" dirty="0" smtClean="0">
                <a:latin typeface="+mn-lt"/>
              </a:rPr>
              <a:t> Eclipse 4 / MT-FS13-05 / Michael </a:t>
            </a:r>
            <a:r>
              <a:rPr lang="en-US" sz="1000" dirty="0" err="1" smtClean="0">
                <a:latin typeface="+mn-lt"/>
              </a:rPr>
              <a:t>Rothenbühler</a:t>
            </a:r>
            <a:endParaRPr lang="en-US" sz="1000" dirty="0" smtClean="0">
              <a:latin typeface="+mn-lt"/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8" y="291278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3240360"/>
          </a:xfrm>
        </p:spPr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Migration von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3.x nach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4</a:t>
            </a:r>
            <a:r>
              <a:rPr lang="de-CH" b="1" dirty="0"/>
              <a:t>	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MT-FS13-05</a:t>
            </a:r>
            <a:r>
              <a:rPr lang="de-CH" dirty="0"/>
              <a:t>	</a:t>
            </a:r>
            <a:br>
              <a:rPr lang="de-CH" dirty="0"/>
            </a:br>
            <a:r>
              <a:rPr lang="de-CH" dirty="0" err="1" smtClean="0"/>
              <a:t>Rothenbühler</a:t>
            </a:r>
            <a:r>
              <a:rPr lang="de-CH" dirty="0" smtClean="0"/>
              <a:t> Mike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91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Implementation flexibler </a:t>
            </a:r>
            <a:r>
              <a:rPr lang="de-CH" dirty="0"/>
              <a:t>und </a:t>
            </a:r>
            <a:r>
              <a:rPr lang="de-CH" dirty="0"/>
              <a:t>deutlich vereinfacht </a:t>
            </a:r>
          </a:p>
          <a:p>
            <a:r>
              <a:rPr lang="de-CH" dirty="0"/>
              <a:t>Produktivität </a:t>
            </a:r>
            <a:r>
              <a:rPr lang="de-CH" dirty="0"/>
              <a:t>der </a:t>
            </a:r>
            <a:r>
              <a:rPr lang="de-CH" dirty="0"/>
              <a:t>Programmierer steigt </a:t>
            </a:r>
          </a:p>
          <a:p>
            <a:r>
              <a:rPr lang="de-CH" dirty="0"/>
              <a:t>Testbarkeit steigt</a:t>
            </a:r>
          </a:p>
          <a:p>
            <a:r>
              <a:rPr lang="de-CH" dirty="0"/>
              <a:t>Wartung erleichtert</a:t>
            </a:r>
          </a:p>
          <a:p>
            <a:r>
              <a:rPr lang="de-CH" dirty="0"/>
              <a:t>End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life</a:t>
            </a:r>
            <a:r>
              <a:rPr lang="de-CH" dirty="0"/>
              <a:t> </a:t>
            </a:r>
            <a:r>
              <a:rPr lang="de-CH" dirty="0" err="1"/>
              <a:t>Eclipse</a:t>
            </a:r>
            <a:r>
              <a:rPr lang="de-CH" dirty="0"/>
              <a:t> 3.x ???</a:t>
            </a:r>
          </a:p>
          <a:p>
            <a:endParaRPr lang="de-CH" b="1" dirty="0" smtClean="0"/>
          </a:p>
          <a:p>
            <a:pPr>
              <a:buFontTx/>
              <a:buChar char="-"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36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Migration</a:t>
            </a:r>
            <a:r>
              <a:rPr lang="de-CH" dirty="0" smtClean="0"/>
              <a:t> der RCS Applikation von </a:t>
            </a:r>
            <a:r>
              <a:rPr lang="de-CH" dirty="0" err="1" smtClean="0"/>
              <a:t>Eclipse</a:t>
            </a:r>
            <a:r>
              <a:rPr lang="de-CH" dirty="0" smtClean="0"/>
              <a:t> RCP 3.7 auf </a:t>
            </a:r>
            <a:r>
              <a:rPr lang="de-CH" dirty="0" err="1" smtClean="0"/>
              <a:t>Eclipse</a:t>
            </a:r>
            <a:r>
              <a:rPr lang="de-CH" dirty="0" smtClean="0"/>
              <a:t> 4.2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9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Einige Änderungen mit Version 4</a:t>
            </a:r>
          </a:p>
          <a:p>
            <a:r>
              <a:rPr lang="de-CH" dirty="0" smtClean="0"/>
              <a:t>Fast keine Berichte über gelungene Migrationen vorhanden</a:t>
            </a:r>
          </a:p>
          <a:p>
            <a:r>
              <a:rPr lang="de-CH" dirty="0" smtClean="0"/>
              <a:t>Migration soll </a:t>
            </a:r>
          </a:p>
          <a:p>
            <a:pPr lvl="1"/>
            <a:r>
              <a:rPr lang="de-CH" dirty="0" smtClean="0"/>
              <a:t>Funktionalität </a:t>
            </a:r>
          </a:p>
          <a:p>
            <a:pPr lvl="1"/>
            <a:r>
              <a:rPr lang="de-CH" dirty="0" smtClean="0"/>
              <a:t>Performance </a:t>
            </a:r>
          </a:p>
          <a:p>
            <a:pPr lvl="1"/>
            <a:r>
              <a:rPr lang="de-CH" dirty="0" smtClean="0"/>
              <a:t>Stabilität </a:t>
            </a:r>
          </a:p>
          <a:p>
            <a:pPr lvl="1"/>
            <a:r>
              <a:rPr lang="de-CH" dirty="0" err="1" smtClean="0"/>
              <a:t>Usability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Look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Feel</a:t>
            </a:r>
            <a:endParaRPr lang="de-CH" dirty="0" smtClean="0"/>
          </a:p>
          <a:p>
            <a:pPr lvl="1"/>
            <a:r>
              <a:rPr lang="de-CH" dirty="0"/>
              <a:t>w</a:t>
            </a:r>
            <a:r>
              <a:rPr lang="de-CH" dirty="0" smtClean="0"/>
              <a:t>eitere funktionale und nichtfunktionale Anforderungen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    nicht negativ beeinflussen</a:t>
            </a:r>
          </a:p>
          <a:p>
            <a:r>
              <a:rPr lang="de-CH" dirty="0" smtClean="0"/>
              <a:t>Daily Business im Projekt soll nicht tangiert werden</a:t>
            </a:r>
          </a:p>
          <a:p>
            <a:pPr>
              <a:buFontTx/>
              <a:buChar char="-"/>
            </a:pP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1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Lösungsansatz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de-CH" dirty="0" smtClean="0">
                <a:sym typeface="Wingdings" pitchFamily="2" charset="2"/>
              </a:rPr>
              <a:t>	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827584" y="1844824"/>
            <a:ext cx="3024336" cy="23762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/>
              <a:t>Analyse </a:t>
            </a:r>
            <a:endParaRPr lang="de-CH" sz="1100" b="1" dirty="0" smtClean="0"/>
          </a:p>
          <a:p>
            <a:pPr marL="171450" indent="-171450">
              <a:buFontTx/>
              <a:buChar char="-"/>
            </a:pPr>
            <a:r>
              <a:rPr lang="de-CH" sz="1100" dirty="0" err="1" smtClean="0"/>
              <a:t>Eclipse</a:t>
            </a:r>
            <a:r>
              <a:rPr lang="de-CH" sz="1100" dirty="0" smtClean="0"/>
              <a:t> </a:t>
            </a:r>
            <a:r>
              <a:rPr lang="de-CH" sz="1100" dirty="0"/>
              <a:t>RCP 3 </a:t>
            </a:r>
            <a:r>
              <a:rPr lang="de-CH" sz="1100" dirty="0" smtClean="0"/>
              <a:t>Applikation</a:t>
            </a:r>
          </a:p>
          <a:p>
            <a:pPr marL="171450" indent="-171450">
              <a:buFontTx/>
              <a:buChar char="-"/>
            </a:pPr>
            <a:r>
              <a:rPr lang="de-CH" sz="1100" dirty="0" smtClean="0"/>
              <a:t>Vorhandene </a:t>
            </a:r>
            <a:r>
              <a:rPr lang="de-CH" sz="1100" dirty="0"/>
              <a:t>Komponenten in </a:t>
            </a:r>
            <a:r>
              <a:rPr lang="de-CH" sz="1100" dirty="0" err="1"/>
              <a:t>Eclipse</a:t>
            </a:r>
            <a:r>
              <a:rPr lang="de-CH" sz="1100" dirty="0"/>
              <a:t> RCP </a:t>
            </a:r>
            <a:r>
              <a:rPr lang="de-CH" sz="1100" dirty="0" smtClean="0"/>
              <a:t>4</a:t>
            </a:r>
          </a:p>
          <a:p>
            <a:pPr marL="171450" indent="-171450">
              <a:buFontTx/>
              <a:buChar char="-"/>
            </a:pPr>
            <a:r>
              <a:rPr lang="de-CH" sz="1100" dirty="0" smtClean="0"/>
              <a:t>Wie </a:t>
            </a:r>
            <a:r>
              <a:rPr lang="de-CH" sz="1100" dirty="0"/>
              <a:t>Komponenten von Version 3 auf Version 4 umgeschrieben werden </a:t>
            </a:r>
            <a:r>
              <a:rPr lang="de-CH" sz="1100" dirty="0" smtClean="0"/>
              <a:t>können</a:t>
            </a:r>
            <a:endParaRPr lang="de-CH" sz="1100" dirty="0"/>
          </a:p>
        </p:txBody>
      </p:sp>
      <p:sp>
        <p:nvSpPr>
          <p:cNvPr id="5" name="Ellipse 4"/>
          <p:cNvSpPr/>
          <p:nvPr/>
        </p:nvSpPr>
        <p:spPr>
          <a:xfrm>
            <a:off x="6012160" y="2575756"/>
            <a:ext cx="2160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Design</a:t>
            </a:r>
            <a:r>
              <a:rPr lang="de-CH" sz="1100" dirty="0"/>
              <a:t> zur konkreten Umsetzung </a:t>
            </a:r>
          </a:p>
          <a:p>
            <a:pPr algn="ctr"/>
            <a:endParaRPr lang="de-CH" sz="1100" dirty="0"/>
          </a:p>
        </p:txBody>
      </p:sp>
      <p:sp>
        <p:nvSpPr>
          <p:cNvPr id="6" name="Ellipse 5"/>
          <p:cNvSpPr/>
          <p:nvPr/>
        </p:nvSpPr>
        <p:spPr>
          <a:xfrm>
            <a:off x="3851920" y="4653136"/>
            <a:ext cx="18002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Implementation</a:t>
            </a:r>
          </a:p>
        </p:txBody>
      </p:sp>
      <p:cxnSp>
        <p:nvCxnSpPr>
          <p:cNvPr id="7" name="Gewinkelte Verbindung 6"/>
          <p:cNvCxnSpPr>
            <a:stCxn id="4" idx="6"/>
            <a:endCxn id="5" idx="2"/>
          </p:cNvCxnSpPr>
          <p:nvPr/>
        </p:nvCxnSpPr>
        <p:spPr>
          <a:xfrm>
            <a:off x="3851920" y="3032956"/>
            <a:ext cx="2160240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6" idx="2"/>
            <a:endCxn id="4" idx="4"/>
          </p:cNvCxnSpPr>
          <p:nvPr/>
        </p:nvCxnSpPr>
        <p:spPr>
          <a:xfrm rot="10800000">
            <a:off x="2339752" y="4221088"/>
            <a:ext cx="1512168" cy="889248"/>
          </a:xfrm>
          <a:prstGeom prst="bentConnector2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0"/>
            <a:endCxn id="5" idx="3"/>
          </p:cNvCxnSpPr>
          <p:nvPr/>
        </p:nvCxnSpPr>
        <p:spPr>
          <a:xfrm rot="5400000" flipH="1" flipV="1">
            <a:off x="4891825" y="3216441"/>
            <a:ext cx="1296891" cy="157650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4"/>
            <a:endCxn id="6" idx="6"/>
          </p:cNvCxnSpPr>
          <p:nvPr/>
        </p:nvCxnSpPr>
        <p:spPr>
          <a:xfrm rot="5400000">
            <a:off x="5562110" y="3580166"/>
            <a:ext cx="1620180" cy="1440160"/>
          </a:xfrm>
          <a:prstGeom prst="bentConnector2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0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migrierte Applikation </a:t>
            </a:r>
            <a:r>
              <a:rPr lang="de-CH" dirty="0"/>
              <a:t>(teilweise?) </a:t>
            </a:r>
            <a:endParaRPr lang="de-CH" dirty="0" smtClean="0"/>
          </a:p>
          <a:p>
            <a:r>
              <a:rPr lang="de-CH" dirty="0" smtClean="0"/>
              <a:t>Handbuch für Migration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/ Best </a:t>
            </a:r>
            <a:r>
              <a:rPr lang="de-CH" dirty="0" err="1" smtClean="0"/>
              <a:t>practices</a:t>
            </a:r>
            <a:endParaRPr lang="de-CH" dirty="0" smtClean="0"/>
          </a:p>
          <a:p>
            <a:r>
              <a:rPr lang="de-CH" dirty="0" smtClean="0"/>
              <a:t>Poster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3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4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Ausgangslage </a:t>
            </a:r>
          </a:p>
          <a:p>
            <a:pPr lvl="1"/>
            <a:r>
              <a:rPr lang="de-CH" dirty="0" smtClean="0"/>
              <a:t>Applikation</a:t>
            </a:r>
          </a:p>
          <a:p>
            <a:pPr lvl="1"/>
            <a:r>
              <a:rPr lang="de-CH" dirty="0" err="1" smtClean="0"/>
              <a:t>Eclipse</a:t>
            </a:r>
            <a:endParaRPr lang="de-CH" dirty="0" smtClean="0"/>
          </a:p>
          <a:p>
            <a:r>
              <a:rPr lang="de-CH" dirty="0" smtClean="0"/>
              <a:t>Problemstellung</a:t>
            </a:r>
          </a:p>
          <a:p>
            <a:r>
              <a:rPr lang="de-CH" dirty="0" smtClean="0"/>
              <a:t>Lösungsansatz</a:t>
            </a:r>
          </a:p>
          <a:p>
            <a:r>
              <a:rPr lang="de-CH" dirty="0" smtClean="0"/>
              <a:t>Resultat</a:t>
            </a:r>
          </a:p>
          <a:p>
            <a:r>
              <a:rPr lang="de-CH" dirty="0" smtClean="0"/>
              <a:t>Fragerunde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3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pic>
        <p:nvPicPr>
          <p:cNvPr id="2050" name="Picture 2" descr="D:\Schule\MAS\Vorlagen\Bahnhofinfo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024038" cy="22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ule\MAS\Vorlagen\S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3414237" cy="256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Schule\MAS\Vorlagen\ZWL_mit_disp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80534"/>
            <a:ext cx="4641228" cy="29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8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pic>
        <p:nvPicPr>
          <p:cNvPr id="3074" name="Picture 2" descr="D:\Schule\MAS\Vorlagen\Umlauf_Dialo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4797"/>
            <a:ext cx="4991035" cy="27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Schule\MAS\Vorlagen\HGL_aendern_Dialo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5956338" cy="30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70 </a:t>
            </a:r>
            <a:r>
              <a:rPr lang="de-CH" dirty="0" err="1"/>
              <a:t>Plugins</a:t>
            </a:r>
            <a:r>
              <a:rPr lang="de-CH" dirty="0"/>
              <a:t> </a:t>
            </a:r>
          </a:p>
          <a:p>
            <a:r>
              <a:rPr lang="de-CH" dirty="0" smtClean="0"/>
              <a:t>über </a:t>
            </a:r>
            <a:r>
              <a:rPr lang="de-CH" dirty="0"/>
              <a:t>10 Hauptfenster </a:t>
            </a:r>
          </a:p>
          <a:p>
            <a:r>
              <a:rPr lang="de-CH" dirty="0" smtClean="0"/>
              <a:t>Dutzende </a:t>
            </a:r>
            <a:r>
              <a:rPr lang="de-CH" dirty="0"/>
              <a:t>von </a:t>
            </a:r>
            <a:r>
              <a:rPr lang="de-CH" dirty="0" smtClean="0"/>
              <a:t>Dialogen</a:t>
            </a:r>
          </a:p>
          <a:p>
            <a:r>
              <a:rPr lang="de-CH" b="1" dirty="0" smtClean="0">
                <a:solidFill>
                  <a:srgbClr val="FF0000"/>
                </a:solidFill>
              </a:rPr>
              <a:t>TODO Modell??</a:t>
            </a:r>
            <a:r>
              <a:rPr lang="de-CH" dirty="0" smtClean="0"/>
              <a:t> </a:t>
            </a:r>
            <a:endParaRPr lang="de-CH" dirty="0"/>
          </a:p>
          <a:p>
            <a:r>
              <a:rPr lang="de-CH" dirty="0" smtClean="0"/>
              <a:t> </a:t>
            </a:r>
            <a:r>
              <a:rPr lang="de-CH" dirty="0"/>
              <a:t>270‘000 Zeilen Code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22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/>
              <a:t>Applikation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Client</a:t>
            </a:r>
          </a:p>
          <a:p>
            <a:r>
              <a:rPr lang="de-CH" dirty="0" err="1" smtClean="0"/>
              <a:t>Eclipse</a:t>
            </a:r>
            <a:r>
              <a:rPr lang="de-CH" dirty="0" smtClean="0"/>
              <a:t> 3.7 Applikation</a:t>
            </a:r>
          </a:p>
          <a:p>
            <a:r>
              <a:rPr lang="de-CH" dirty="0" smtClean="0"/>
              <a:t>6 </a:t>
            </a:r>
            <a:r>
              <a:rPr lang="de-CH" dirty="0" err="1" smtClean="0"/>
              <a:t>Scrum</a:t>
            </a:r>
            <a:r>
              <a:rPr lang="de-CH" dirty="0" smtClean="0"/>
              <a:t> Teams</a:t>
            </a:r>
          </a:p>
          <a:p>
            <a:r>
              <a:rPr lang="de-CH" dirty="0" smtClean="0"/>
              <a:t>Neue Projekte wurden gestartet</a:t>
            </a:r>
          </a:p>
          <a:p>
            <a:r>
              <a:rPr lang="de-CH" dirty="0" smtClean="0"/>
              <a:t>Die Applikation wird sicher noch </a:t>
            </a:r>
            <a:r>
              <a:rPr lang="de-CH" b="1" dirty="0" smtClean="0">
                <a:solidFill>
                  <a:srgbClr val="FF0000"/>
                </a:solidFill>
              </a:rPr>
              <a:t>x</a:t>
            </a:r>
            <a:r>
              <a:rPr lang="de-CH" dirty="0" smtClean="0"/>
              <a:t> Jahre weiterentwickelt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3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Ausganslage </a:t>
            </a:r>
            <a:r>
              <a:rPr lang="de-CH" dirty="0" err="1" smtClean="0"/>
              <a:t>Eclipse</a:t>
            </a:r>
            <a:endParaRPr lang="de-CH" dirty="0"/>
          </a:p>
        </p:txBody>
      </p:sp>
      <p:pic>
        <p:nvPicPr>
          <p:cNvPr id="4098" name="Picture 2" descr="D:\Schule\MAS\Vorlagen\indigo_logo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3259357" cy="211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chule\MAS\Vorlagen\EclipseJun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667" y="3695399"/>
            <a:ext cx="3817239" cy="25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winkelte Verbindung 4"/>
          <p:cNvCxnSpPr>
            <a:stCxn id="4098" idx="2"/>
            <a:endCxn id="4099" idx="1"/>
          </p:cNvCxnSpPr>
          <p:nvPr/>
        </p:nvCxnSpPr>
        <p:spPr>
          <a:xfrm rot="16200000" flipH="1">
            <a:off x="3083162" y="3476150"/>
            <a:ext cx="815599" cy="2211412"/>
          </a:xfrm>
          <a:prstGeom prst="bentConnector2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5122" name="Picture 2" descr="D:\Schule\MAS\Vorlagen\640px-Eclipse_4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84" y="3165135"/>
            <a:ext cx="3840480" cy="310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Schule\MAS\Vorlagen\Eclipse3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9125"/>
            <a:ext cx="3733800" cy="21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winkelte Verbindung 5"/>
          <p:cNvCxnSpPr>
            <a:stCxn id="5123" idx="2"/>
            <a:endCxn id="5122" idx="1"/>
          </p:cNvCxnSpPr>
          <p:nvPr/>
        </p:nvCxnSpPr>
        <p:spPr>
          <a:xfrm rot="16200000" flipH="1">
            <a:off x="3392134" y="3547079"/>
            <a:ext cx="471600" cy="1866900"/>
          </a:xfrm>
          <a:prstGeom prst="bentConnector2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Ausganslage </a:t>
            </a:r>
            <a:r>
              <a:rPr lang="de-CH" dirty="0" err="1"/>
              <a:t>Eclipse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Eclipse</a:t>
            </a:r>
            <a:r>
              <a:rPr lang="de-CH" dirty="0" smtClean="0"/>
              <a:t> </a:t>
            </a:r>
            <a:r>
              <a:rPr lang="de-CH" dirty="0"/>
              <a:t>RCP 4 </a:t>
            </a:r>
            <a:endParaRPr lang="de-CH" dirty="0" smtClean="0"/>
          </a:p>
          <a:p>
            <a:pPr lvl="1"/>
            <a:r>
              <a:rPr lang="de-CH" dirty="0" smtClean="0"/>
              <a:t>einfacheres </a:t>
            </a:r>
            <a:r>
              <a:rPr lang="de-CH" dirty="0"/>
              <a:t>Programmiermodell </a:t>
            </a:r>
            <a:endParaRPr lang="de-CH" dirty="0"/>
          </a:p>
          <a:p>
            <a:pPr lvl="1"/>
            <a:r>
              <a:rPr lang="de-CH" dirty="0" smtClean="0"/>
              <a:t>vielfältige </a:t>
            </a:r>
            <a:r>
              <a:rPr lang="de-CH" dirty="0"/>
              <a:t>APIs aus RCP 3.x </a:t>
            </a:r>
            <a:r>
              <a:rPr lang="de-CH" dirty="0" smtClean="0"/>
              <a:t>deutlich </a:t>
            </a:r>
            <a:r>
              <a:rPr lang="de-CH" dirty="0"/>
              <a:t>reduziert und </a:t>
            </a:r>
            <a:r>
              <a:rPr lang="de-CH" dirty="0" smtClean="0"/>
              <a:t>vereinheitlicht</a:t>
            </a:r>
          </a:p>
          <a:p>
            <a:pPr lvl="1"/>
            <a:r>
              <a:rPr lang="de-CH" dirty="0" smtClean="0"/>
              <a:t>Singletons </a:t>
            </a:r>
            <a:r>
              <a:rPr lang="de-CH" dirty="0"/>
              <a:t>wurden </a:t>
            </a:r>
            <a:r>
              <a:rPr lang="de-CH" dirty="0" smtClean="0"/>
              <a:t>entfernt</a:t>
            </a:r>
          </a:p>
          <a:p>
            <a:pPr lvl="1"/>
            <a:r>
              <a:rPr lang="de-CH" dirty="0" smtClean="0"/>
              <a:t>moderne </a:t>
            </a:r>
            <a:r>
              <a:rPr lang="de-CH" dirty="0"/>
              <a:t>Konzepte wie </a:t>
            </a:r>
            <a:r>
              <a:rPr lang="de-CH" dirty="0" err="1"/>
              <a:t>Dependency</a:t>
            </a:r>
            <a:r>
              <a:rPr lang="de-CH" dirty="0"/>
              <a:t> </a:t>
            </a:r>
            <a:r>
              <a:rPr lang="de-CH" dirty="0" err="1"/>
              <a:t>Injection</a:t>
            </a:r>
            <a:r>
              <a:rPr lang="de-CH" dirty="0"/>
              <a:t> und </a:t>
            </a:r>
            <a:r>
              <a:rPr lang="de-CH" dirty="0" err="1"/>
              <a:t>Declarative</a:t>
            </a:r>
            <a:r>
              <a:rPr lang="de-CH" dirty="0"/>
              <a:t> </a:t>
            </a:r>
            <a:r>
              <a:rPr lang="de-CH" dirty="0" smtClean="0"/>
              <a:t>Styling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85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226</Words>
  <Application>Microsoft Office PowerPoint</Application>
  <PresentationFormat>Bildschirmpräsentation (4:3)</PresentationFormat>
  <Paragraphs>80</Paragraphs>
  <Slides>15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Pin</vt:lpstr>
      <vt:lpstr>   Migration von Eclipse 3.x nach Eclipse 4   MT-FS13-05  Rothenbühler Mike</vt:lpstr>
      <vt:lpstr>Agenda</vt:lpstr>
      <vt:lpstr>Ausgangslage Applikation</vt:lpstr>
      <vt:lpstr>Ausgangslage Applikation</vt:lpstr>
      <vt:lpstr>Ausgangslage Applikation</vt:lpstr>
      <vt:lpstr>Ausgangslage Applikation</vt:lpstr>
      <vt:lpstr>Ausganslage Eclipse</vt:lpstr>
      <vt:lpstr>Ausganslage Eclipse</vt:lpstr>
      <vt:lpstr>Ausganslage Eclipse</vt:lpstr>
      <vt:lpstr>Ausganslage Eclipse</vt:lpstr>
      <vt:lpstr>Problemstellung</vt:lpstr>
      <vt:lpstr>Problemstellung</vt:lpstr>
      <vt:lpstr>Lösungsansatz</vt:lpstr>
      <vt:lpstr>Resultat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Migration von Eclipse 3.x nach Eclipse 4  MT-FS13-05  Rothenbühler Mike</dc:title>
  <dc:creator>Mike</dc:creator>
  <cp:lastModifiedBy>Mike</cp:lastModifiedBy>
  <cp:revision>52</cp:revision>
  <dcterms:created xsi:type="dcterms:W3CDTF">2013-01-20T13:12:45Z</dcterms:created>
  <dcterms:modified xsi:type="dcterms:W3CDTF">2013-01-20T15:53:50Z</dcterms:modified>
</cp:coreProperties>
</file>