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01" autoAdjust="0"/>
  </p:normalViewPr>
  <p:slideViewPr>
    <p:cSldViewPr>
      <p:cViewPr>
        <p:scale>
          <a:sx n="150" d="100"/>
          <a:sy n="15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25.07.2013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573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25.07.2013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35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25.07.2013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37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25.07.2013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733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25.07.2013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440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25.07.2013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58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25.07.2013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040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25.07.2013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59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25.07.2013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05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25.07.2013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385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25.07.2013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793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37BC-C282-4EEC-962C-77411CD45D84}" type="datetimeFigureOut">
              <a:rPr lang="de-CH" smtClean="0"/>
              <a:t>25.07.2013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370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950540" y="188639"/>
            <a:ext cx="5482026" cy="2745597"/>
            <a:chOff x="950540" y="188639"/>
            <a:chExt cx="5482026" cy="2745597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950540" y="188639"/>
              <a:ext cx="5482026" cy="2304256"/>
              <a:chOff x="950540" y="188639"/>
              <a:chExt cx="5482026" cy="2304256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950540" y="188640"/>
                <a:ext cx="1728192" cy="23042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Rechteck 1"/>
              <p:cNvSpPr/>
              <p:nvPr/>
            </p:nvSpPr>
            <p:spPr>
              <a:xfrm>
                <a:off x="1104927" y="316198"/>
                <a:ext cx="1411356" cy="64008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>
                    <a:solidFill>
                      <a:schemeClr val="tx1"/>
                    </a:solidFill>
                  </a:rPr>
                  <a:t>Menu</a:t>
                </a:r>
                <a:endParaRPr lang="de-CH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1106198" y="1020726"/>
                <a:ext cx="1416876" cy="64008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>
                    <a:solidFill>
                      <a:schemeClr val="tx1"/>
                    </a:solidFill>
                  </a:rPr>
                  <a:t>Toolbar</a:t>
                </a:r>
                <a:endParaRPr lang="de-CH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1101143" y="1744025"/>
                <a:ext cx="1416876" cy="64008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>
                    <a:solidFill>
                      <a:schemeClr val="tx1"/>
                    </a:solidFill>
                  </a:rPr>
                  <a:t>Key </a:t>
                </a:r>
                <a:r>
                  <a:rPr lang="de-CH" sz="1000" dirty="0" smtClean="0">
                    <a:solidFill>
                      <a:schemeClr val="tx1"/>
                    </a:solidFill>
                  </a:rPr>
                  <a:t>Binding</a:t>
                </a:r>
                <a:endParaRPr lang="de-CH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3051008" y="1020728"/>
                <a:ext cx="1310546" cy="6400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Command</a:t>
                </a:r>
                <a:endParaRPr lang="de-CH" sz="1000" dirty="0"/>
              </a:p>
            </p:txBody>
          </p:sp>
          <p:cxnSp>
            <p:nvCxnSpPr>
              <p:cNvPr id="31" name="Gerade Verbindung mit Pfeil 30"/>
              <p:cNvCxnSpPr>
                <a:stCxn id="30" idx="3"/>
                <a:endCxn id="27" idx="1"/>
              </p:cNvCxnSpPr>
              <p:nvPr/>
            </p:nvCxnSpPr>
            <p:spPr>
              <a:xfrm>
                <a:off x="2678732" y="1340768"/>
                <a:ext cx="372276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" name="Gruppieren 3"/>
              <p:cNvGrpSpPr/>
              <p:nvPr/>
            </p:nvGrpSpPr>
            <p:grpSpPr>
              <a:xfrm>
                <a:off x="4704374" y="188639"/>
                <a:ext cx="1728192" cy="2304255"/>
                <a:chOff x="4704374" y="188639"/>
                <a:chExt cx="1728192" cy="2304255"/>
              </a:xfrm>
            </p:grpSpPr>
            <p:sp>
              <p:nvSpPr>
                <p:cNvPr id="32" name="Rechteck 31"/>
                <p:cNvSpPr/>
                <p:nvPr/>
              </p:nvSpPr>
              <p:spPr>
                <a:xfrm>
                  <a:off x="4704374" y="188639"/>
                  <a:ext cx="1728192" cy="23042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hteck 8"/>
                <p:cNvSpPr/>
                <p:nvPr/>
              </p:nvSpPr>
              <p:spPr>
                <a:xfrm>
                  <a:off x="4913197" y="332668"/>
                  <a:ext cx="1310546" cy="6400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000" dirty="0" smtClean="0"/>
                    <a:t>Handler 1</a:t>
                  </a:r>
                  <a:endParaRPr lang="de-CH" sz="1000" dirty="0"/>
                </a:p>
              </p:txBody>
            </p:sp>
            <p:sp>
              <p:nvSpPr>
                <p:cNvPr id="44" name="Rechteck 43"/>
                <p:cNvSpPr/>
                <p:nvPr/>
              </p:nvSpPr>
              <p:spPr>
                <a:xfrm>
                  <a:off x="4913197" y="1744025"/>
                  <a:ext cx="1310546" cy="64008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000" dirty="0" smtClean="0"/>
                    <a:t>Handler 3</a:t>
                  </a:r>
                  <a:endParaRPr lang="de-CH" sz="1000" dirty="0"/>
                </a:p>
              </p:txBody>
            </p:sp>
            <p:sp>
              <p:nvSpPr>
                <p:cNvPr id="36" name="Rechteck 35"/>
                <p:cNvSpPr/>
                <p:nvPr/>
              </p:nvSpPr>
              <p:spPr>
                <a:xfrm>
                  <a:off x="4907281" y="1046882"/>
                  <a:ext cx="1310546" cy="6400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000" dirty="0" smtClean="0"/>
                    <a:t>Handler 1</a:t>
                  </a:r>
                  <a:endParaRPr lang="de-CH" sz="1000" dirty="0"/>
                </a:p>
              </p:txBody>
            </p:sp>
          </p:grpSp>
          <p:cxnSp>
            <p:nvCxnSpPr>
              <p:cNvPr id="37" name="Gerade Verbindung mit Pfeil 36"/>
              <p:cNvCxnSpPr>
                <a:stCxn id="27" idx="3"/>
                <a:endCxn id="32" idx="1"/>
              </p:cNvCxnSpPr>
              <p:nvPr/>
            </p:nvCxnSpPr>
            <p:spPr>
              <a:xfrm flipV="1">
                <a:off x="4361554" y="1340767"/>
                <a:ext cx="342820" cy="1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feld 16"/>
            <p:cNvSpPr txBox="1"/>
            <p:nvPr/>
          </p:nvSpPr>
          <p:spPr>
            <a:xfrm>
              <a:off x="1125449" y="2564904"/>
              <a:ext cx="1370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Präsentation</a:t>
              </a:r>
              <a:endParaRPr lang="de-CH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019858" y="2564904"/>
              <a:ext cx="1097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Verhalten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171350580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</dc:creator>
  <cp:lastModifiedBy>Mike</cp:lastModifiedBy>
  <cp:revision>48</cp:revision>
  <dcterms:created xsi:type="dcterms:W3CDTF">2013-07-15T17:17:13Z</dcterms:created>
  <dcterms:modified xsi:type="dcterms:W3CDTF">2013-07-25T16:21:58Z</dcterms:modified>
</cp:coreProperties>
</file>