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73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5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7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733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440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5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40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5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5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385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793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37BC-C282-4EEC-962C-77411CD45D84}" type="datetimeFigureOut">
              <a:rPr lang="de-CH" smtClean="0"/>
              <a:t>15.07.2013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370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1187624" y="692696"/>
            <a:ext cx="4464496" cy="914400"/>
            <a:chOff x="1619672" y="2467744"/>
            <a:chExt cx="4464496" cy="914400"/>
          </a:xfrm>
        </p:grpSpPr>
        <p:sp>
          <p:nvSpPr>
            <p:cNvPr id="4" name="Pfeil nach rechts 3"/>
            <p:cNvSpPr/>
            <p:nvPr/>
          </p:nvSpPr>
          <p:spPr>
            <a:xfrm>
              <a:off x="1619672" y="2564904"/>
              <a:ext cx="1512168" cy="7200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Handler</a:t>
              </a:r>
              <a:endParaRPr lang="de-CH" dirty="0"/>
            </a:p>
          </p:txBody>
        </p:sp>
        <p:sp>
          <p:nvSpPr>
            <p:cNvPr id="5" name="Pfeil nach rechts 4"/>
            <p:cNvSpPr/>
            <p:nvPr/>
          </p:nvSpPr>
          <p:spPr>
            <a:xfrm>
              <a:off x="3260561" y="2564904"/>
              <a:ext cx="1512168" cy="72008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Command</a:t>
              </a:r>
              <a:endParaRPr lang="de-CH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4932040" y="2467744"/>
              <a:ext cx="1152128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Toolbar, Menü, …</a:t>
              </a:r>
              <a:endParaRPr lang="de-CH" dirty="0"/>
            </a:p>
          </p:txBody>
        </p:sp>
      </p:grpSp>
      <p:sp>
        <p:nvSpPr>
          <p:cNvPr id="2" name="Rechteck 1"/>
          <p:cNvSpPr/>
          <p:nvPr/>
        </p:nvSpPr>
        <p:spPr>
          <a:xfrm>
            <a:off x="1115619" y="2492896"/>
            <a:ext cx="2016222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DirectMenuItem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115618" y="3501008"/>
            <a:ext cx="2024108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DirectToolItem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092280" y="2950096"/>
            <a:ext cx="18722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Handlerklasse</a:t>
            </a:r>
            <a:endParaRPr lang="de-CH" dirty="0"/>
          </a:p>
        </p:txBody>
      </p:sp>
      <p:cxnSp>
        <p:nvCxnSpPr>
          <p:cNvPr id="10" name="Gerade Verbindung mit Pfeil 9"/>
          <p:cNvCxnSpPr>
            <a:stCxn id="2" idx="3"/>
            <a:endCxn id="9" idx="1"/>
          </p:cNvCxnSpPr>
          <p:nvPr/>
        </p:nvCxnSpPr>
        <p:spPr>
          <a:xfrm>
            <a:off x="3131841" y="2950096"/>
            <a:ext cx="3960439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3"/>
            <a:endCxn id="9" idx="1"/>
          </p:cNvCxnSpPr>
          <p:nvPr/>
        </p:nvCxnSpPr>
        <p:spPr>
          <a:xfrm flipV="1">
            <a:off x="3139726" y="3407296"/>
            <a:ext cx="3952554" cy="55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03848" y="270387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contributionURI</a:t>
            </a:r>
            <a:endParaRPr lang="de-CH" sz="1000" dirty="0"/>
          </a:p>
        </p:txBody>
      </p:sp>
      <p:sp>
        <p:nvSpPr>
          <p:cNvPr id="19" name="Textfeld 18"/>
          <p:cNvSpPr txBox="1"/>
          <p:nvPr/>
        </p:nvSpPr>
        <p:spPr>
          <a:xfrm>
            <a:off x="3203848" y="355143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contributionURI</a:t>
            </a:r>
            <a:endParaRPr lang="de-CH" sz="1000" dirty="0"/>
          </a:p>
        </p:txBody>
      </p:sp>
      <p:sp>
        <p:nvSpPr>
          <p:cNvPr id="23" name="Rechteck 22"/>
          <p:cNvSpPr/>
          <p:nvPr/>
        </p:nvSpPr>
        <p:spPr>
          <a:xfrm>
            <a:off x="1115617" y="4509120"/>
            <a:ext cx="2024108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HandledMenuItem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115619" y="5517232"/>
            <a:ext cx="2024108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HandledToolItem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4249207" y="5145871"/>
            <a:ext cx="187220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Command</a:t>
            </a:r>
            <a:endParaRPr lang="de-CH" dirty="0"/>
          </a:p>
        </p:txBody>
      </p:sp>
      <p:cxnSp>
        <p:nvCxnSpPr>
          <p:cNvPr id="28" name="Gerade Verbindung mit Pfeil 27"/>
          <p:cNvCxnSpPr>
            <a:stCxn id="23" idx="3"/>
            <a:endCxn id="27" idx="1"/>
          </p:cNvCxnSpPr>
          <p:nvPr/>
        </p:nvCxnSpPr>
        <p:spPr>
          <a:xfrm>
            <a:off x="3139725" y="4966320"/>
            <a:ext cx="1109482" cy="6367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6" idx="3"/>
            <a:endCxn id="27" idx="1"/>
          </p:cNvCxnSpPr>
          <p:nvPr/>
        </p:nvCxnSpPr>
        <p:spPr>
          <a:xfrm flipV="1">
            <a:off x="3139727" y="5603071"/>
            <a:ext cx="1109480" cy="3713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230974" y="482834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command</a:t>
            </a:r>
            <a:endParaRPr lang="de-CH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3230974" y="5479961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command</a:t>
            </a:r>
            <a:endParaRPr lang="de-CH" sz="1000" dirty="0"/>
          </a:p>
        </p:txBody>
      </p:sp>
      <p:sp>
        <p:nvSpPr>
          <p:cNvPr id="44" name="Rechteck 43"/>
          <p:cNvSpPr/>
          <p:nvPr/>
        </p:nvSpPr>
        <p:spPr>
          <a:xfrm>
            <a:off x="7092280" y="5159436"/>
            <a:ext cx="1872209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Handler</a:t>
            </a:r>
            <a:endParaRPr lang="de-CH" dirty="0"/>
          </a:p>
        </p:txBody>
      </p:sp>
      <p:cxnSp>
        <p:nvCxnSpPr>
          <p:cNvPr id="45" name="Gerade Verbindung mit Pfeil 44"/>
          <p:cNvCxnSpPr>
            <a:stCxn id="44" idx="1"/>
            <a:endCxn id="27" idx="3"/>
          </p:cNvCxnSpPr>
          <p:nvPr/>
        </p:nvCxnSpPr>
        <p:spPr>
          <a:xfrm flipH="1" flipV="1">
            <a:off x="6121416" y="5603071"/>
            <a:ext cx="970864" cy="13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4" idx="0"/>
            <a:endCxn id="9" idx="2"/>
          </p:cNvCxnSpPr>
          <p:nvPr/>
        </p:nvCxnSpPr>
        <p:spPr>
          <a:xfrm flipV="1">
            <a:off x="8028385" y="3864496"/>
            <a:ext cx="0" cy="12949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058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</dc:creator>
  <cp:lastModifiedBy>Mike</cp:lastModifiedBy>
  <cp:revision>22</cp:revision>
  <dcterms:created xsi:type="dcterms:W3CDTF">2013-07-15T17:17:13Z</dcterms:created>
  <dcterms:modified xsi:type="dcterms:W3CDTF">2013-07-15T19:30:38Z</dcterms:modified>
</cp:coreProperties>
</file>