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5" r:id="rId5"/>
    <p:sldId id="266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5899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FE0AF3-657A-4E64-8B4C-651EB68D869B}" type="datetime1">
              <a:rPr lang="es-ES" smtClean="0"/>
              <a:t>20/04/2020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664E-6627-40F9-B79F-FE99D62F0A5D}" type="datetime1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2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" noProof="0" dirty="0"/>
              <a:t>HAGA CLIC PARA EDITAR EL ESTILO DEL TÍTULO DEL PATRÓN</a:t>
            </a:r>
            <a:endParaRPr lang="en-U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MM.DD.20XX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9" name="Grupo 14"/>
          <p:cNvGrpSpPr/>
          <p:nvPr userDrawn="1"/>
        </p:nvGrpSpPr>
        <p:grpSpPr>
          <a:xfrm>
            <a:off x="3448056" y="2253996"/>
            <a:ext cx="5225025" cy="100584"/>
            <a:chOff x="3464532" y="2253996"/>
            <a:chExt cx="5225025" cy="100584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46453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514824" y="2307679"/>
              <a:ext cx="511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588973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2" name="Grupo 15"/>
          <p:cNvGrpSpPr/>
          <p:nvPr userDrawn="1"/>
        </p:nvGrpSpPr>
        <p:grpSpPr>
          <a:xfrm>
            <a:off x="3002888" y="5305363"/>
            <a:ext cx="6214506" cy="100584"/>
            <a:chOff x="3002888" y="5305363"/>
            <a:chExt cx="6214506" cy="10058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002888" y="5305363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041188" y="5359046"/>
              <a:ext cx="6120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9116594" y="5305363"/>
              <a:ext cx="100800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12 345 €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6 789 €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con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495525" cy="100800"/>
            <a:chOff x="-1228304" y="3240138"/>
            <a:chExt cx="4495525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44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664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25 €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Sección 1</a:t>
            </a:r>
            <a:br>
              <a:rPr lang="es-ES" noProof="0" dirty="0"/>
            </a:br>
            <a:r>
              <a:rPr lang="es-ES" noProof="0" dirty="0"/>
              <a:t>Título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  <p:sp>
        <p:nvSpPr>
          <p:cNvPr id="30" name="Marcador de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50 €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Sección 1</a:t>
            </a:r>
            <a:br>
              <a:rPr lang="es-ES" noProof="0" dirty="0"/>
            </a:br>
            <a:r>
              <a:rPr lang="es-ES" noProof="0" dirty="0"/>
              <a:t>Título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100 €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Sección 1</a:t>
            </a:r>
            <a:br>
              <a:rPr lang="es-ES" noProof="0" dirty="0"/>
            </a:br>
            <a:r>
              <a:rPr lang="es-ES" noProof="0" dirty="0"/>
              <a:t>Título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con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14" y="1374243"/>
            <a:ext cx="4482678" cy="100800"/>
            <a:chOff x="646008" y="3239179"/>
            <a:chExt cx="2285279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8" y="3290538"/>
              <a:ext cx="225740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879899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2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2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1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5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3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6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4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7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5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8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Competidor 6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Más caro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Menos conveniente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Más conveniente</a:t>
            </a:r>
          </a:p>
        </p:txBody>
      </p:sp>
      <p:sp>
        <p:nvSpPr>
          <p:cNvPr id="32" name="Marcador de posición de imagen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46252" cy="100800"/>
            <a:chOff x="0" y="3240138"/>
            <a:chExt cx="4246252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1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454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3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la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 dirty="0"/>
              <a:t>ESCALA DE TIEMPO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012962" y="1375202"/>
            <a:ext cx="3176159" cy="100800"/>
            <a:chOff x="2730651" y="3240138"/>
            <a:chExt cx="1619204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0651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98467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2" name="Marcador de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321993" cy="100800"/>
            <a:chOff x="-1228304" y="3240138"/>
            <a:chExt cx="3321993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99288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20579" cy="100800"/>
            <a:chOff x="0" y="3240138"/>
            <a:chExt cx="3220579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1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1977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Marcador de posición de imagen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6" name="Marcador de posición de imagen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142950" y="1375202"/>
            <a:ext cx="7044185" cy="100800"/>
            <a:chOff x="442529" y="3240138"/>
            <a:chExt cx="4398139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2529" y="3290538"/>
              <a:ext cx="43718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774944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42" name="Marcador de posición de imagen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texto del patrón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rcador de posición de imagen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5" name="Marcador de posición de imagen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6" name="Marcador de posición de imagen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2" name="Marcador de posición de imagen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5900"/>
            </a:lvl1pPr>
          </a:lstStyle>
          <a:p>
            <a:pPr rtl="0"/>
            <a:r>
              <a:rPr lang="es-ES" noProof="0" dirty="0"/>
              <a:t>PRESENTACIÓN </a:t>
            </a:r>
            <a:br>
              <a:rPr lang="es-ES" noProof="0" dirty="0"/>
            </a:br>
            <a:r>
              <a:rPr lang="es-ES" noProof="0" dirty="0"/>
              <a:t>A INVERSORES</a:t>
            </a:r>
            <a:br>
              <a:rPr lang="es-ES" noProof="0" dirty="0"/>
            </a:br>
            <a:r>
              <a:rPr lang="es-ES" noProof="0" dirty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9" name="Grupo 8"/>
          <p:cNvGrpSpPr/>
          <p:nvPr userDrawn="1"/>
        </p:nvGrpSpPr>
        <p:grpSpPr>
          <a:xfrm>
            <a:off x="6769768" y="1947412"/>
            <a:ext cx="4612919" cy="102440"/>
            <a:chOff x="6769768" y="1947412"/>
            <a:chExt cx="4612919" cy="10244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6769768" y="1949268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6798642" y="2002951"/>
              <a:ext cx="453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281887" y="1947412"/>
              <a:ext cx="100800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3" name="Grupo 12"/>
          <p:cNvGrpSpPr/>
          <p:nvPr userDrawn="1"/>
        </p:nvGrpSpPr>
        <p:grpSpPr>
          <a:xfrm>
            <a:off x="6769768" y="4654084"/>
            <a:ext cx="4612918" cy="100584"/>
            <a:chOff x="6769768" y="4654084"/>
            <a:chExt cx="4612918" cy="100584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6769768" y="4654084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6798642" y="4707767"/>
              <a:ext cx="453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281886" y="4654084"/>
              <a:ext cx="100800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áfico circ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525570" cy="100800"/>
            <a:chOff x="-1228304" y="3250524"/>
            <a:chExt cx="4525570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4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96466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1 500 000 €</a:t>
            </a:r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+7 888 999-000-11</a:t>
            </a:r>
          </a:p>
        </p:txBody>
      </p:sp>
      <p:sp>
        <p:nvSpPr>
          <p:cNvPr id="25" name="Marcador de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Bergqvist@vanarsdelltd.com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 dirty="0"/>
              <a:t>Sitio web: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4" y="2750589"/>
            <a:ext cx="3761394" cy="100800"/>
            <a:chOff x="808549" y="2750589"/>
            <a:chExt cx="3761394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749298" cy="100800"/>
              <a:chOff x="989785" y="3240138"/>
              <a:chExt cx="2444615" cy="100800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989785" y="3285674"/>
                <a:ext cx="23942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 dirty="0"/>
              </a:p>
            </p:txBody>
          </p:sp>
        </p:grp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4691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4" y="1660573"/>
            <a:ext cx="3757301" cy="105664"/>
            <a:chOff x="808539" y="2745725"/>
            <a:chExt cx="3757301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9" y="2750589"/>
              <a:ext cx="3749297" cy="100800"/>
              <a:chOff x="989788" y="3240138"/>
              <a:chExt cx="2444612" cy="100800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989788" y="3285674"/>
                <a:ext cx="23942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 dirty="0"/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465039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 dirty="0"/>
              <a:t>APÉNDICE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65026" y="1509426"/>
            <a:ext cx="2661947" cy="100800"/>
            <a:chOff x="4732221" y="1509426"/>
            <a:chExt cx="266194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597297" cy="100800"/>
              <a:chOff x="1740914" y="3240138"/>
              <a:chExt cx="1693486" cy="100800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40914" y="3290538"/>
                <a:ext cx="164308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 dirty="0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29336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 dirty="0"/>
              <a:t>TESTIMONIOS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956142" y="1375202"/>
            <a:ext cx="4219416" cy="100800"/>
            <a:chOff x="685770" y="3240138"/>
            <a:chExt cx="2634457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770" y="3290538"/>
              <a:ext cx="261409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25450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Cargo del cliente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patrón</a:t>
            </a:r>
            <a:br>
              <a:rPr lang="es-ES" noProof="0" dirty="0"/>
            </a:br>
            <a:r>
              <a:rPr lang="es-ES" noProof="0" dirty="0"/>
              <a:t>texto</a:t>
            </a:r>
          </a:p>
        </p:txBody>
      </p:sp>
      <p:sp>
        <p:nvSpPr>
          <p:cNvPr id="42" name="Marcador de posición de imagen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8" name="Marcador de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Cargo del cliente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patrón</a:t>
            </a:r>
            <a:br>
              <a:rPr lang="es-ES" noProof="0" dirty="0"/>
            </a:br>
            <a:r>
              <a:rPr lang="es-ES" noProof="0" dirty="0"/>
              <a:t>texto</a:t>
            </a:r>
          </a:p>
        </p:txBody>
      </p:sp>
      <p:sp>
        <p:nvSpPr>
          <p:cNvPr id="60" name="Marcador de posición de imagen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arcador de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Cargo del cliente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patrón</a:t>
            </a:r>
            <a:br>
              <a:rPr lang="es-ES" noProof="0" dirty="0"/>
            </a:br>
            <a:r>
              <a:rPr lang="es-ES" noProof="0" dirty="0"/>
              <a:t>texto</a:t>
            </a:r>
          </a:p>
        </p:txBody>
      </p:sp>
      <p:sp>
        <p:nvSpPr>
          <p:cNvPr id="66" name="Marcador de posición de imagen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posición de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caso práct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CASO PRÁCTICO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925183" cy="100800"/>
            <a:chOff x="-1228304" y="3240138"/>
            <a:chExt cx="4925183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8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9607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léfono móvil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32" name="Marcador de posición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 dirty="0"/>
              <a:t>1</a:t>
            </a:r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CÓMO USAR ESTA PLANTILLA</a:t>
            </a:r>
          </a:p>
        </p:txBody>
      </p:sp>
      <p:sp>
        <p:nvSpPr>
          <p:cNvPr id="41" name="Marcador de posición de imagen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MM.DD.20XX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5900"/>
            </a:lvl1pPr>
          </a:lstStyle>
          <a:p>
            <a:pPr rtl="0"/>
            <a:r>
              <a:rPr lang="es-ES" noProof="0" dirty="0"/>
              <a:t>PRESENTACIÓN </a:t>
            </a:r>
            <a:br>
              <a:rPr lang="es-ES" noProof="0" dirty="0"/>
            </a:br>
            <a:r>
              <a:rPr lang="es-ES" noProof="0" dirty="0"/>
              <a:t>A INVERSORES</a:t>
            </a:r>
            <a:br>
              <a:rPr lang="es-ES" noProof="0" dirty="0"/>
            </a:br>
            <a:r>
              <a:rPr lang="es-ES" noProof="0" dirty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926316" cy="100800"/>
            <a:chOff x="0" y="3240138"/>
            <a:chExt cx="4926316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8672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8255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Marcador de posición de conteni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Marcador de posición de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Marcador de posición de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y contenido vers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63275" cy="100800"/>
            <a:chOff x="0" y="3240138"/>
            <a:chExt cx="3463275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624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3" name="Marcador de posición de imagen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-2663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4" name="Marcador de posición de imagen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0" name="Marcador de posición de imagen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752035" cy="100800"/>
            <a:chOff x="0" y="3240138"/>
            <a:chExt cx="3752035" cy="100800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5123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681640" y="1373283"/>
            <a:ext cx="2876847" cy="100800"/>
            <a:chOff x="2774097" y="1373283"/>
            <a:chExt cx="2876847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831852" y="1373283"/>
              <a:ext cx="2819092" cy="100800"/>
              <a:chOff x="-317626" y="3237441"/>
              <a:chExt cx="2819092" cy="100800"/>
            </a:xfrm>
          </p:grpSpPr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317626" y="3290538"/>
                <a:ext cx="2772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0066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 dirty="0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774097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0" name="Marcador de posición de imagen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976087" y="1375202"/>
            <a:ext cx="6205287" cy="100800"/>
            <a:chOff x="311262" y="3240138"/>
            <a:chExt cx="3874362" cy="100800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11262" y="3282866"/>
              <a:ext cx="3843589" cy="17297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119900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es-ES" noProof="0" dirty="0"/>
              <a:t>3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5564"/>
            <a:ext cx="9144000" cy="1910141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/>
              <a:t>Jerarquía de navegación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Miguel Ruvalcaba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Logotipo de la empresa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Marcador de posición de imagen 19" descr="Fondo abstracto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Navegación jerárquica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70804" y="2390142"/>
            <a:ext cx="4482996" cy="2432603"/>
          </a:xfrm>
        </p:spPr>
        <p:txBody>
          <a:bodyPr rtlCol="0"/>
          <a:lstStyle/>
          <a:p>
            <a:pPr rtl="0"/>
            <a:r>
              <a:rPr lang="es-ES" dirty="0"/>
              <a:t>En este estilo, el usuario hace una elección por pantalla hasta llegar a un destino. Para navegar a otro destino, deben volver sobre sus pasos o comenzar de nuevo desde el principio y tomar diferentes decisiones. La configuración y el correo utilizan una navegación jerárquica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pc="-20" dirty="0"/>
              <a:t>AGREGAR UN PIE DE PÁGINA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Logotipo de la empres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Navegación plana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s-ES" dirty="0"/>
              <a:t>Por lo general se usa una barra de navegación de pestañas que te permite saltar de una pantalla a otra, el mejor ejemplo es la que usa </a:t>
            </a:r>
            <a:r>
              <a:rPr lang="es-ES" dirty="0" err="1"/>
              <a:t>whats</a:t>
            </a:r>
            <a:r>
              <a:rPr lang="es-ES" dirty="0"/>
              <a:t> app, Facebook o </a:t>
            </a:r>
            <a:r>
              <a:rPr lang="es-ES" dirty="0" err="1"/>
              <a:t>instagram</a:t>
            </a:r>
            <a:endParaRPr lang="es-ES" dirty="0"/>
          </a:p>
          <a:p>
            <a:pPr rtl="0"/>
            <a:endParaRPr lang="es-ES" dirty="0"/>
          </a:p>
        </p:txBody>
      </p:sp>
      <p:pic>
        <p:nvPicPr>
          <p:cNvPr id="18" name="Marcador de posición de imagen 17" descr="Fondo abstracto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pc="-20" dirty="0"/>
              <a:t>AGREGAR UN PIE DE PÁGINA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Logotipo de l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Navegación basada en contenido o experiencia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75043" y="3487018"/>
            <a:ext cx="4452987" cy="13283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En este estilo, el usuario se mueve libremente a través del contenido, o el contenido mismo puede definir la navegación. Los juegos, libros y otras aplicaciones inmersivas generalmente usan este tipo de navegación.</a:t>
            </a:r>
          </a:p>
          <a:p>
            <a:pPr rtl="0"/>
            <a:endParaRPr lang="es-ES" dirty="0"/>
          </a:p>
        </p:txBody>
      </p:sp>
      <p:pic>
        <p:nvPicPr>
          <p:cNvPr id="13" name="Marcador de posición de imagen 12" descr="Fondo abstrac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pc="-20" dirty="0"/>
              <a:t>AGREGAR UN PIE DE PÁGINA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Logotipo de l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Pautas de diseño de navegación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75043" y="3487017"/>
            <a:ext cx="4745096" cy="203913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dirty="0"/>
              <a:t>Diseñar la información estructurada que hace que el contenido sea más fácil y sencillo</a:t>
            </a:r>
          </a:p>
          <a:p>
            <a:pPr rtl="0"/>
            <a:r>
              <a:rPr lang="es-ES" dirty="0"/>
              <a:t>Usar una navegación de componentes estándar </a:t>
            </a:r>
          </a:p>
          <a:p>
            <a:pPr rtl="0"/>
            <a:r>
              <a:rPr lang="es-ES" dirty="0"/>
              <a:t>(Tablas, vistas)</a:t>
            </a:r>
          </a:p>
          <a:p>
            <a:pPr rtl="0"/>
            <a:r>
              <a:rPr lang="es-ES" dirty="0"/>
              <a:t>Usar una barra de navegación </a:t>
            </a:r>
          </a:p>
          <a:p>
            <a:pPr rtl="0"/>
            <a:r>
              <a:rPr lang="es-ES" dirty="0"/>
              <a:t>Para cambiar las ventanas o pestañas de mejor manera</a:t>
            </a:r>
          </a:p>
          <a:p>
            <a:pPr rtl="0"/>
            <a:r>
              <a:rPr lang="es-ES" dirty="0"/>
              <a:t>Usar un </a:t>
            </a:r>
            <a:r>
              <a:rPr lang="es-ES" dirty="0" err="1"/>
              <a:t>TabBar</a:t>
            </a:r>
            <a:r>
              <a:rPr lang="es-ES" dirty="0"/>
              <a:t>, permitiéndole al usuario elegir que pestaña ver de manera más fácil </a:t>
            </a:r>
          </a:p>
          <a:p>
            <a:pPr rtl="0"/>
            <a:r>
              <a:rPr lang="es-ES" dirty="0"/>
              <a:t>Usa transiciones apropiadas</a:t>
            </a:r>
          </a:p>
          <a:p>
            <a:pPr rtl="0"/>
            <a:r>
              <a:rPr lang="es-ES" dirty="0"/>
              <a:t>Se puede usar gestos para deslizar a la derecha o a la izquierda o usar ventanas modales</a:t>
            </a: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13" name="Marcador de posición de imagen 12" descr="Fondo abstrac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s-ES" smtClean="0"/>
              <a:t>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pc="-20" dirty="0"/>
              <a:t>AGREGAR UN PIE DE PÁGINA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DD.MM.20XX</a:t>
            </a:r>
          </a:p>
        </p:txBody>
      </p:sp>
    </p:spTree>
    <p:extLst>
      <p:ext uri="{BB962C8B-B14F-4D97-AF65-F5344CB8AC3E}">
        <p14:creationId xmlns:p14="http://schemas.microsoft.com/office/powerpoint/2010/main" val="1649022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535_TF56488565" id="{EE98D39B-BA5C-4AE5-955D-632DD502D7E4}" vid="{93AA52B5-A186-4C62-A6FC-FB09B27ECB8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 inversores futurista</Template>
  <TotalTime>0</TotalTime>
  <Words>264</Words>
  <Application>Microsoft Office PowerPoint</Application>
  <PresentationFormat>Panorámica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Gill Sans MT</vt:lpstr>
      <vt:lpstr>Segoe UI Light</vt:lpstr>
      <vt:lpstr>Tema de Office</vt:lpstr>
      <vt:lpstr>Jerarquía de navegación </vt:lpstr>
      <vt:lpstr>Navegación jerárquica </vt:lpstr>
      <vt:lpstr>Navegación plana</vt:lpstr>
      <vt:lpstr>Navegación basada en contenido o experiencia</vt:lpstr>
      <vt:lpstr>Pautas de diseño de navegación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2020-04-21T00:37:09Z</dcterms:created>
  <dcterms:modified xsi:type="dcterms:W3CDTF">2020-04-21T02:20:35Z</dcterms:modified>
</cp:coreProperties>
</file>