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4051-EB24-43B4-B972-85BB88404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E76CE-26E1-4FCA-8F63-6B6D3FF0C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DD653-F82D-4258-AED2-CECD1F22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78A8-286A-420C-BD60-15B2626051B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24DFB-669D-4E17-A172-99175E7C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3A06-647E-421C-B2AF-CD411C95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6254-B3D9-4A35-A9AF-809154E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2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7657-077E-4689-AB0B-9DD5A9F5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DCD45-4D09-41D3-9C34-AB3906C3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A0C7F-9249-494D-9855-0ED5CA7B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78A8-286A-420C-BD60-15B2626051B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43EA5-90BE-4736-8438-B6F08B11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3651B-D71F-4353-8CE4-19485A71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6254-B3D9-4A35-A9AF-809154E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3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BFEBC-F976-40EF-B2F7-08876987D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0DD91-2E9B-4C81-9B71-AA37E04E4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FA1A-4D0A-44FC-AA39-A7EA35AD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78A8-286A-420C-BD60-15B2626051B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3362C-CF27-485A-91EE-B42E2A2E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6E66-D3EB-49F2-B8D8-478269D9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6254-B3D9-4A35-A9AF-809154E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C12F-4AA5-41FE-8808-38482357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BE3A-CD9B-48F4-A148-60E65741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D6E9E-6687-49B7-9FC6-E03C7BCD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78A8-286A-420C-BD60-15B2626051B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9787-821D-4ADB-B3E5-8C1161CF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684F2-7013-488F-A4F4-F1F6AED3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6254-B3D9-4A35-A9AF-809154E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4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D2CE-36B1-4CF8-ABEA-B2DD1300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2D9AE-9DEA-42BE-B61F-F1E04A70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3F4A6-1561-474D-B096-2206242C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78A8-286A-420C-BD60-15B2626051B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AD3C-F2E9-43D3-AE53-6E64832A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4887-7B09-4447-AF49-4A6CD63D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6254-B3D9-4A35-A9AF-809154E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8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CD6C-1EB4-469F-832F-5464F7F5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2491-34B8-4FDD-954A-9BE5ED0A8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B72C6-3FFD-4C46-A6FB-B650CE4E5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1354C-157C-41AF-96E8-D4BD0849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78A8-286A-420C-BD60-15B2626051B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203A1-70E5-4F16-86CC-4DCCFC99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F9293-25F7-455E-B334-71238E4C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6254-B3D9-4A35-A9AF-809154E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7351-341D-4A99-A96F-979145D5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36FA-A0DF-4081-AE93-59FB428A2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C3120-FC69-4ABF-95FE-69D7DBBF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2B75E-8A50-4B31-A8CB-9664DBABE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8250C-AD39-46DE-98F4-9CE29DB4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8F63D-B5EB-4721-A28C-47D3E11A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78A8-286A-420C-BD60-15B2626051B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DA800-B2AC-4E73-986D-4775386B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9AD97-600A-4432-A52E-2617E371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6254-B3D9-4A35-A9AF-809154E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1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F915-6393-41B1-8DEE-E1FC3E08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C0C2B-8877-4180-A2F5-3936CA67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78A8-286A-420C-BD60-15B2626051B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6738C-D5F9-4FB4-999F-6AC80E1D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93AE-9D7F-4C52-83E5-CE22AC8E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6254-B3D9-4A35-A9AF-809154E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6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5866A-8EDB-4C15-88E6-AB1431E7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78A8-286A-420C-BD60-15B2626051B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C7DF3-AF4A-451E-9D58-FC360E10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702F2-1CE9-4AAF-A7A2-607E9236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6254-B3D9-4A35-A9AF-809154E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6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3766-78B5-4B35-A34B-CA04374C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2196-6EC8-48CF-B0A7-9AD11F161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A8796-3F37-4C3E-8191-B6F68E46D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17FF0-288D-47E4-9E7A-C6B2CED0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78A8-286A-420C-BD60-15B2626051B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B11C-9DC6-4087-9BC5-3A712437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DD6F3-BC1F-4271-BCE5-3FB457CD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6254-B3D9-4A35-A9AF-809154E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9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22FD-D138-4521-9B08-C9B1AC08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CB6F3-0E2D-4BC8-9337-B674E2A8D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43830-E388-4EBF-A42E-BD8ABBF94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ED0E-6D2D-4E4F-A6AD-0E0F0F06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78A8-286A-420C-BD60-15B2626051B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18AA2-EED5-4746-A9C3-48858151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7BAC-BC16-4CE3-A3CD-3DFD6591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6254-B3D9-4A35-A9AF-809154E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2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0BE0E-6A8C-4758-B8D8-A13C1C20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33A09-ECF7-4300-A3D3-E2F075C20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AA2B4-5309-4F79-9586-009F095BB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78A8-286A-420C-BD60-15B2626051B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152A-DC5A-41FA-BBD9-DB48E396B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21A23-F71A-4AF4-AC3D-0C3FFAD0F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6254-B3D9-4A35-A9AF-809154E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6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8285-5B81-4D28-84D1-EDB620DC1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COMO CREAR UNA TABLE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DD20F-FB63-4A02-B0A8-637D228D5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2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5398-2F2C-49B8-B6D7-4117371C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5C0D-3B1A-4818-8DCE-00676CFAB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BF56-8796-471F-9C7A-7C66BA03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54" y="2904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Arrastrar</a:t>
            </a:r>
            <a:r>
              <a:rPr lang="en-US" dirty="0"/>
              <a:t> una Table view y </a:t>
            </a:r>
            <a:r>
              <a:rPr lang="en-US" dirty="0" err="1"/>
              <a:t>agregar</a:t>
            </a:r>
            <a:r>
              <a:rPr lang="en-US" dirty="0"/>
              <a:t> constraints (se debe </a:t>
            </a:r>
            <a:r>
              <a:rPr lang="en-US" dirty="0" err="1"/>
              <a:t>ajustar</a:t>
            </a:r>
            <a:r>
              <a:rPr lang="en-US" dirty="0"/>
              <a:t> a la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manualmente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24E8A-002C-4C55-95BE-D4BB73D5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4" y="1978088"/>
            <a:ext cx="5290457" cy="3853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53B114-9912-4615-A3CD-95E66ADCD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41" y="1978087"/>
            <a:ext cx="5290457" cy="3853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3C574-0BA5-45C4-BC8C-71ED58570927}"/>
              </a:ext>
            </a:extLst>
          </p:cNvPr>
          <p:cNvSpPr txBox="1"/>
          <p:nvPr/>
        </p:nvSpPr>
        <p:spPr>
          <a:xfrm>
            <a:off x="427654" y="6193673"/>
            <a:ext cx="93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una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menu de </a:t>
            </a:r>
            <a:r>
              <a:rPr lang="en-US" dirty="0" err="1"/>
              <a:t>objetos</a:t>
            </a:r>
            <a:r>
              <a:rPr lang="en-US" dirty="0"/>
              <a:t>, </a:t>
            </a:r>
            <a:r>
              <a:rPr lang="en-US" dirty="0" err="1"/>
              <a:t>escribiendo</a:t>
            </a:r>
            <a:r>
              <a:rPr lang="en-US" dirty="0"/>
              <a:t> “</a:t>
            </a:r>
            <a:r>
              <a:rPr lang="en-US" dirty="0" err="1"/>
              <a:t>TableView</a:t>
            </a:r>
            <a:r>
              <a:rPr lang="en-US" dirty="0"/>
              <a:t>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AB72B6-5820-4E53-B161-97BCEE73BB47}"/>
              </a:ext>
            </a:extLst>
          </p:cNvPr>
          <p:cNvCxnSpPr/>
          <p:nvPr/>
        </p:nvCxnSpPr>
        <p:spPr>
          <a:xfrm>
            <a:off x="3312367" y="3825551"/>
            <a:ext cx="867747" cy="802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DFA12C-246E-4813-AEA7-CC35B42C0F94}"/>
              </a:ext>
            </a:extLst>
          </p:cNvPr>
          <p:cNvCxnSpPr/>
          <p:nvPr/>
        </p:nvCxnSpPr>
        <p:spPr>
          <a:xfrm>
            <a:off x="8774998" y="4917518"/>
            <a:ext cx="867747" cy="802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3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8C49-0144-42ED-BCEB-2DB51AE5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Crear</a:t>
            </a:r>
            <a:r>
              <a:rPr lang="en-US" dirty="0"/>
              <a:t> las </a:t>
            </a:r>
            <a:r>
              <a:rPr lang="en-US" dirty="0" err="1"/>
              <a:t>Celdas</a:t>
            </a:r>
            <a:r>
              <a:rPr lang="en-US" dirty="0"/>
              <a:t> dentro de las </a:t>
            </a:r>
            <a:r>
              <a:rPr lang="en-US" dirty="0" err="1"/>
              <a:t>propiedades</a:t>
            </a:r>
            <a:r>
              <a:rPr lang="en-US" dirty="0"/>
              <a:t> de la </a:t>
            </a:r>
            <a:r>
              <a:rPr lang="en-US" dirty="0" err="1"/>
              <a:t>tabla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4F9EC9-ACEA-459B-A587-D7A8ACE3A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088" y="1778972"/>
            <a:ext cx="773571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235CA-4438-4FE8-B27C-19CD429387E4}"/>
              </a:ext>
            </a:extLst>
          </p:cNvPr>
          <p:cNvSpPr txBox="1"/>
          <p:nvPr/>
        </p:nvSpPr>
        <p:spPr>
          <a:xfrm>
            <a:off x="838200" y="2164702"/>
            <a:ext cx="2313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Haz click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dentro de la </a:t>
            </a:r>
            <a:r>
              <a:rPr lang="en-US" dirty="0" err="1"/>
              <a:t>TableView</a:t>
            </a:r>
            <a:r>
              <a:rPr lang="en-US" dirty="0"/>
              <a:t>, y dentro de las </a:t>
            </a:r>
            <a:r>
              <a:rPr lang="en-US" dirty="0" err="1"/>
              <a:t>propiedades</a:t>
            </a:r>
            <a:r>
              <a:rPr lang="en-US" dirty="0"/>
              <a:t>, </a:t>
            </a:r>
            <a:r>
              <a:rPr lang="en-US" dirty="0" err="1"/>
              <a:t>agrega</a:t>
            </a:r>
            <a:r>
              <a:rPr lang="en-US" dirty="0"/>
              <a:t> el n</a:t>
            </a:r>
            <a:r>
              <a:rPr lang="es-MX" dirty="0" err="1"/>
              <a:t>úmero</a:t>
            </a:r>
            <a:r>
              <a:rPr lang="es-MX" dirty="0"/>
              <a:t> de Celdas con las que necesitas trabajar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743DFC-AC0D-4A4D-94F4-EEF67D5ADB7A}"/>
              </a:ext>
            </a:extLst>
          </p:cNvPr>
          <p:cNvCxnSpPr/>
          <p:nvPr/>
        </p:nvCxnSpPr>
        <p:spPr>
          <a:xfrm>
            <a:off x="9538282" y="2525086"/>
            <a:ext cx="1371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8BDE-BCAA-4217-B21E-7EC03597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Sincronizar la </a:t>
            </a:r>
            <a:r>
              <a:rPr lang="es-MX" dirty="0" err="1"/>
              <a:t>TableView</a:t>
            </a:r>
            <a:r>
              <a:rPr lang="es-MX" dirty="0"/>
              <a:t> con el </a:t>
            </a:r>
            <a:r>
              <a:rPr lang="es-MX" dirty="0" err="1"/>
              <a:t>ViewController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2EBDC-FD52-4A39-9472-CB9AE968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30" y="2225350"/>
            <a:ext cx="5603033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A10239-0C85-4770-A035-B3B477CB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63" y="2225350"/>
            <a:ext cx="5603033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12224-FB73-4643-BE06-48F95764EE91}"/>
              </a:ext>
            </a:extLst>
          </p:cNvPr>
          <p:cNvSpPr txBox="1"/>
          <p:nvPr/>
        </p:nvSpPr>
        <p:spPr>
          <a:xfrm>
            <a:off x="618930" y="5878286"/>
            <a:ext cx="1120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Haz </a:t>
            </a:r>
            <a:r>
              <a:rPr lang="es-MX" dirty="0" err="1"/>
              <a:t>click</a:t>
            </a:r>
            <a:r>
              <a:rPr lang="es-MX" dirty="0"/>
              <a:t> dentro del </a:t>
            </a:r>
            <a:r>
              <a:rPr lang="es-MX" dirty="0" err="1"/>
              <a:t>TableView</a:t>
            </a:r>
            <a:r>
              <a:rPr lang="es-MX" dirty="0"/>
              <a:t> mientras sostienes la tecla CTRL, y arrastra la flecha hacia el </a:t>
            </a:r>
            <a:r>
              <a:rPr lang="es-MX" dirty="0" err="1"/>
              <a:t>ViewController</a:t>
            </a:r>
            <a:r>
              <a:rPr lang="es-MX" dirty="0"/>
              <a:t> y activa las opciones de “</a:t>
            </a:r>
            <a:r>
              <a:rPr lang="es-MX" dirty="0" err="1"/>
              <a:t>datasource</a:t>
            </a:r>
            <a:r>
              <a:rPr lang="es-MX" dirty="0"/>
              <a:t>” y “</a:t>
            </a:r>
            <a:r>
              <a:rPr lang="es-MX" dirty="0" err="1"/>
              <a:t>delegate</a:t>
            </a:r>
            <a:r>
              <a:rPr lang="es-MX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9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F59-AF4B-4FC9-92C4-FFB9C952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Codificar tu </a:t>
            </a:r>
            <a:r>
              <a:rPr lang="es-MX" dirty="0" err="1"/>
              <a:t>TableView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7487ED-4909-47E6-9D26-9A246F474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088" y="1690688"/>
            <a:ext cx="773571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85C7F3-91FF-4EB8-A74C-929836F72706}"/>
              </a:ext>
            </a:extLst>
          </p:cNvPr>
          <p:cNvSpPr txBox="1"/>
          <p:nvPr/>
        </p:nvSpPr>
        <p:spPr>
          <a:xfrm>
            <a:off x="461394" y="2030136"/>
            <a:ext cx="2483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Dentro del </a:t>
            </a:r>
            <a:r>
              <a:rPr lang="en-US" dirty="0" err="1"/>
              <a:t>codigo</a:t>
            </a:r>
            <a:r>
              <a:rPr lang="en-US" dirty="0"/>
              <a:t> del </a:t>
            </a:r>
            <a:r>
              <a:rPr lang="en-US" dirty="0" err="1"/>
              <a:t>ViewController</a:t>
            </a:r>
            <a:r>
              <a:rPr lang="en-US" dirty="0"/>
              <a:t>, </a:t>
            </a:r>
            <a:r>
              <a:rPr lang="en-US" dirty="0" err="1"/>
              <a:t>debes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2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adicionales</a:t>
            </a:r>
            <a:r>
              <a:rPr lang="en-US" dirty="0"/>
              <a:t> dentro del c</a:t>
            </a:r>
            <a:r>
              <a:rPr lang="es-MX" dirty="0" err="1"/>
              <a:t>ódigo</a:t>
            </a:r>
            <a:r>
              <a:rPr lang="es-MX" dirty="0"/>
              <a:t>, las cuales son:</a:t>
            </a:r>
            <a:br>
              <a:rPr lang="es-MX" dirty="0"/>
            </a:br>
            <a:br>
              <a:rPr lang="es-MX" dirty="0"/>
            </a:br>
            <a:r>
              <a:rPr lang="es-MX" dirty="0" err="1"/>
              <a:t>UiTableViewDelegate</a:t>
            </a:r>
            <a:r>
              <a:rPr lang="es-MX" dirty="0"/>
              <a:t> y </a:t>
            </a:r>
            <a:r>
              <a:rPr lang="es-MX" dirty="0" err="1"/>
              <a:t>UiTableViewDataSource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02F3D-9DC4-4A7F-9C8D-CA6D2321CB93}"/>
              </a:ext>
            </a:extLst>
          </p:cNvPr>
          <p:cNvCxnSpPr/>
          <p:nvPr/>
        </p:nvCxnSpPr>
        <p:spPr>
          <a:xfrm>
            <a:off x="7021585" y="2869035"/>
            <a:ext cx="162746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7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A2E6F2-60F9-47F8-8F3E-BF2A4D9D8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249" y="802433"/>
            <a:ext cx="7771510" cy="43494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B89F2-9E71-4B13-919F-F19A6507C545}"/>
              </a:ext>
            </a:extLst>
          </p:cNvPr>
          <p:cNvSpPr txBox="1"/>
          <p:nvPr/>
        </p:nvSpPr>
        <p:spPr>
          <a:xfrm>
            <a:off x="111967" y="1268963"/>
            <a:ext cx="3144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 continuación debes agregar las siguientes 2 funciones. </a:t>
            </a:r>
            <a:br>
              <a:rPr lang="es-MX" dirty="0"/>
            </a:br>
            <a:br>
              <a:rPr lang="es-MX" dirty="0"/>
            </a:br>
            <a:r>
              <a:rPr lang="es-MX" dirty="0"/>
              <a:t>La primera función, “</a:t>
            </a:r>
            <a:r>
              <a:rPr lang="es-MX" dirty="0" err="1"/>
              <a:t>NumberOfRowsSection</a:t>
            </a:r>
            <a:r>
              <a:rPr lang="es-MX" dirty="0"/>
              <a:t>” sirve para determinar el número de celdas que se deberán de desplegar en pantalla</a:t>
            </a:r>
            <a:br>
              <a:rPr lang="es-MX" dirty="0"/>
            </a:br>
            <a:br>
              <a:rPr lang="es-MX" dirty="0"/>
            </a:br>
            <a:r>
              <a:rPr lang="es-MX" dirty="0"/>
              <a:t>La función “</a:t>
            </a:r>
            <a:r>
              <a:rPr lang="es-MX" dirty="0" err="1"/>
              <a:t>cellForRowAt</a:t>
            </a:r>
            <a:r>
              <a:rPr lang="es-MX" dirty="0"/>
              <a:t>” sirve para determinar el contenido que se debe de desplegar en dichas celdas.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5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6D0F-50E1-4616-A503-21170E10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A2F14-038B-45BC-B382-31A39A21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415" y="1561063"/>
            <a:ext cx="8767665" cy="4931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6B1743-1F76-449F-A211-25CC4F5DBA9A}"/>
              </a:ext>
            </a:extLst>
          </p:cNvPr>
          <p:cNvSpPr txBox="1"/>
          <p:nvPr/>
        </p:nvSpPr>
        <p:spPr>
          <a:xfrm>
            <a:off x="326571" y="1903445"/>
            <a:ext cx="204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este ejemplo se hizo la lista “</a:t>
            </a:r>
            <a:r>
              <a:rPr lang="es-MX" dirty="0" err="1"/>
              <a:t>List</a:t>
            </a:r>
            <a:r>
              <a:rPr lang="es-MX" dirty="0"/>
              <a:t>” y se despliega en una table </a:t>
            </a:r>
            <a:r>
              <a:rPr lang="es-MX" dirty="0" err="1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217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COMO CREAR UNA TABLE VIEW</vt:lpstr>
      <vt:lpstr>PowerPoint Presentation</vt:lpstr>
      <vt:lpstr>1. Arrastrar una Table view y agregar constraints (se debe ajustar a la pantalla manualmente)</vt:lpstr>
      <vt:lpstr>2. Crear las Celdas dentro de las propiedades de la tabla</vt:lpstr>
      <vt:lpstr>3. Sincronizar la TableView con el ViewController</vt:lpstr>
      <vt:lpstr>4. Codificar tu TableView</vt:lpstr>
      <vt:lpstr>PowerPoint Presentation</vt:lpstr>
      <vt:lpstr>Ejemplo: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CREAR UNA TABLE VIEW</dc:title>
  <dc:creator>eli los mismos</dc:creator>
  <cp:lastModifiedBy>eli los mismos</cp:lastModifiedBy>
  <cp:revision>5</cp:revision>
  <dcterms:created xsi:type="dcterms:W3CDTF">2020-05-09T03:17:16Z</dcterms:created>
  <dcterms:modified xsi:type="dcterms:W3CDTF">2020-05-09T04:43:44Z</dcterms:modified>
</cp:coreProperties>
</file>