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2E36-F4EF-4F9D-9C25-4C79EB0B1F9E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17C4887-0202-41BB-B59A-426F4F798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57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2E36-F4EF-4F9D-9C25-4C79EB0B1F9E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887-0202-41BB-B59A-426F4F798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66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2E36-F4EF-4F9D-9C25-4C79EB0B1F9E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887-0202-41BB-B59A-426F4F798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394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2E36-F4EF-4F9D-9C25-4C79EB0B1F9E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887-0202-41BB-B59A-426F4F798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81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9E2E36-F4EF-4F9D-9C25-4C79EB0B1F9E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17C4887-0202-41BB-B59A-426F4F798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66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2E36-F4EF-4F9D-9C25-4C79EB0B1F9E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887-0202-41BB-B59A-426F4F798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36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2E36-F4EF-4F9D-9C25-4C79EB0B1F9E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887-0202-41BB-B59A-426F4F798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69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2E36-F4EF-4F9D-9C25-4C79EB0B1F9E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887-0202-41BB-B59A-426F4F798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474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2E36-F4EF-4F9D-9C25-4C79EB0B1F9E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887-0202-41BB-B59A-426F4F798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21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2E36-F4EF-4F9D-9C25-4C79EB0B1F9E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887-0202-41BB-B59A-426F4F798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48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2E36-F4EF-4F9D-9C25-4C79EB0B1F9E}" type="datetimeFigureOut">
              <a:rPr lang="es-MX" smtClean="0"/>
              <a:t>08/05/2019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887-0202-41BB-B59A-426F4F798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19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9E2E36-F4EF-4F9D-9C25-4C79EB0B1F9E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17C4887-0202-41BB-B59A-426F4F7982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85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B8656-883F-4503-835D-E06B73B5E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Cine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9C729B-0BC5-4D6C-880B-3AAAE05D5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Miguel Alejandro Ruvalcaba Flores</a:t>
            </a:r>
          </a:p>
        </p:txBody>
      </p:sp>
    </p:spTree>
    <p:extLst>
      <p:ext uri="{BB962C8B-B14F-4D97-AF65-F5344CB8AC3E}">
        <p14:creationId xmlns:p14="http://schemas.microsoft.com/office/powerpoint/2010/main" val="2064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62E11DD-B54B-4751-9C17-39DAF9EF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3917B8-43A7-4A2D-9055-0E6CE4FF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s-MX" sz="4800" dirty="0" err="1"/>
              <a:t>Login</a:t>
            </a:r>
            <a:r>
              <a:rPr lang="es-MX" sz="4800" dirty="0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FE9736-A689-4BEF-AD5D-6746B31E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s-MX" sz="1800" dirty="0"/>
              <a:t>En esta Ventana se hace el registro del vendedor en turno</a:t>
            </a:r>
          </a:p>
          <a:p>
            <a:r>
              <a:rPr lang="es-MX" sz="1800" dirty="0"/>
              <a:t>Se ingresa el nombre de usuario y una contraseña con la que puede acceder al sistema, en caso de querer agregar un usuario, se podrá agregar en el botón “New” </a:t>
            </a:r>
          </a:p>
        </p:txBody>
      </p:sp>
      <p:pic>
        <p:nvPicPr>
          <p:cNvPr id="9" name="Marcador de contenido 3">
            <a:extLst>
              <a:ext uri="{FF2B5EF4-FFF2-40B4-BE49-F238E27FC236}">
                <a16:creationId xmlns:a16="http://schemas.microsoft.com/office/drawing/2014/main" id="{DA7F6ED4-5719-4057-BCE4-1DDDF5E79C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7" r="6688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55DE4E1-F219-45A4-96D9-9A86D0E4D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65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875061-36F6-412D-AFE7-BC77F732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4800"/>
              <a:t>Index</a:t>
            </a: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1F8D62BC-EFE4-4953-8DA5-78F689874B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68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DFCE07-A7CB-4D61-8FD0-3DE0726E4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s-MX" sz="1800" dirty="0"/>
              <a:t>En él </a:t>
            </a:r>
            <a:r>
              <a:rPr lang="es-MX" sz="1800" dirty="0" err="1"/>
              <a:t>index</a:t>
            </a:r>
            <a:r>
              <a:rPr lang="es-MX" sz="1800" dirty="0"/>
              <a:t> se puede acceder a ver el catalogo de </a:t>
            </a:r>
            <a:r>
              <a:rPr lang="es-MX" sz="1800" dirty="0" err="1"/>
              <a:t>peliculas</a:t>
            </a:r>
            <a:r>
              <a:rPr lang="es-MX" sz="1800" dirty="0"/>
              <a:t>, en las cuales se pueden editar.</a:t>
            </a:r>
          </a:p>
          <a:p>
            <a:r>
              <a:rPr lang="es-MX" sz="1800" dirty="0"/>
              <a:t>El botón de rentar lanzará un pop up en el que le preguntará al cliente si ya tiene registro en el club, sí si Indicará cual es su numero de cliente y si no, se registrará uno nuevo.</a:t>
            </a:r>
          </a:p>
          <a:p>
            <a:r>
              <a:rPr lang="es-MX" sz="1800" dirty="0"/>
              <a:t>En grafica se mostrará un grafico de la película más rentada en un rango de fechas.</a:t>
            </a:r>
          </a:p>
          <a:p>
            <a:r>
              <a:rPr lang="es-MX" sz="1800" dirty="0"/>
              <a:t>Y en devoluciones  se muestra todas las rentas de un cliente en especifico y después del filtro se decide cual renta devolver.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69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8BE8D2-5D60-4237-8E80-09DA2207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s-MX"/>
              <a:t>Películas</a:t>
            </a: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5237ED63-718C-49EA-9E02-ADF232DFC5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50" r="3" b="15134"/>
          <a:stretch/>
        </p:blipFill>
        <p:spPr>
          <a:xfrm>
            <a:off x="1294037" y="564542"/>
            <a:ext cx="2626753" cy="30646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4D4D54-20FD-4465-BA47-7069D05500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905" r="1" b="16980"/>
          <a:stretch/>
        </p:blipFill>
        <p:spPr>
          <a:xfrm>
            <a:off x="4844145" y="564542"/>
            <a:ext cx="2567298" cy="30646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8C8E14-016C-4592-9B45-4F82ED62AF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929" r="-3" b="11001"/>
          <a:stretch/>
        </p:blipFill>
        <p:spPr>
          <a:xfrm>
            <a:off x="8379867" y="564542"/>
            <a:ext cx="2523920" cy="306461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DF0738-0044-494C-B1BC-0326DEB1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s-MX" sz="1800"/>
              <a:t>Aquí se muestran todas las películas y al seleccionar una se puede editar la película seleccionada, a demás que el botón de + sirve para agregar una película nueva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43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E53BC-B4C9-4C1F-83BA-D89F1ACE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3200"/>
              <a:t>Rentar</a:t>
            </a: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EA96D14E-978E-4583-8986-D9085F387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763" y="640080"/>
            <a:ext cx="3408740" cy="558810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32BB8B-8FD0-4A40-85F3-DC81577A1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s-MX" sz="1600" dirty="0"/>
              <a:t>En esta Ventana es donde se pueden agregar las </a:t>
            </a:r>
            <a:r>
              <a:rPr lang="es-MX" sz="1600" dirty="0" err="1"/>
              <a:t>peliculas</a:t>
            </a:r>
            <a:r>
              <a:rPr lang="es-MX" sz="1600" dirty="0"/>
              <a:t>  realizar la renta al cliente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38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12188656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DA81C2-7827-49B8-BED1-AEA9A2AC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4800"/>
              <a:t>Grafica </a:t>
            </a: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CEE038CA-66BF-4909-B2E6-D11EB3B1BF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33" r="2" b="4833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27B374-C587-4A2A-9C0A-ECA9D46A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s-MX" sz="1800" dirty="0"/>
              <a:t>En esta Ventana se dan los parámetros de fecha en el que se quiere obtener el reporte y la grafica indica que película fue más vendida entre esas fechas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87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5BA068C-C98E-4DE8-B7D4-63454271C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5774268" cy="5780684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D9A12B-D047-4BCF-9D00-69B3652A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93" y="484632"/>
            <a:ext cx="5168168" cy="1609344"/>
          </a:xfrm>
        </p:spPr>
        <p:txBody>
          <a:bodyPr>
            <a:normAutofit/>
          </a:bodyPr>
          <a:lstStyle/>
          <a:p>
            <a:r>
              <a:rPr lang="es-MX" sz="4400" dirty="0"/>
              <a:t>Devoluciones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4E9DF4-458F-4A38-9868-12F00325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2121408"/>
            <a:ext cx="5168168" cy="3759628"/>
          </a:xfrm>
        </p:spPr>
        <p:txBody>
          <a:bodyPr>
            <a:normAutofit/>
          </a:bodyPr>
          <a:lstStyle/>
          <a:p>
            <a:r>
              <a:rPr lang="es-MX" sz="1800" dirty="0"/>
              <a:t>En esta Ventana se selecciona un cliente y se ven todas las rentas, y al darle clic en la renta, procede a la devolución 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A16390-5878-439F-9DB2-4CED06683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90" y="321733"/>
            <a:ext cx="2255324" cy="28420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5F797E-E9D5-4B5D-B190-D092A376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76089" y="321733"/>
            <a:ext cx="3091859" cy="1844147"/>
          </a:xfrm>
          <a:prstGeom prst="rect">
            <a:avLst/>
          </a:prstGeom>
          <a:blipFill dpi="0"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tile tx="0" ty="0" sx="92000" sy="89000" flip="xy" algn="ctr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E24FE0-EDE0-4109-AD44-B7B715DFE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0000" y="3324678"/>
            <a:ext cx="2361497" cy="2777740"/>
          </a:xfrm>
          <a:prstGeom prst="rect">
            <a:avLst/>
          </a:prstGeom>
          <a:blipFill dpi="0"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2000" sy="89000" flip="xy" algn="ctr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pic>
        <p:nvPicPr>
          <p:cNvPr id="8" name="Marcador de contenido 3">
            <a:extLst>
              <a:ext uri="{FF2B5EF4-FFF2-40B4-BE49-F238E27FC236}">
                <a16:creationId xmlns:a16="http://schemas.microsoft.com/office/drawing/2014/main" id="{1CF3A226-A63D-4CCE-831A-231CAB632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950" y="2330472"/>
            <a:ext cx="2386730" cy="377194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377FF41-1AA3-41D8-BB4F-F6AF92EEA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9091991-97E8-4D0D-B5DA-D583688C6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4E97B1E-7667-4E88-9A8E-F0A27215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60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259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Letras en madera</vt:lpstr>
      <vt:lpstr>Proyecto Cine</vt:lpstr>
      <vt:lpstr>Login </vt:lpstr>
      <vt:lpstr>Index</vt:lpstr>
      <vt:lpstr>Películas</vt:lpstr>
      <vt:lpstr>Rentar</vt:lpstr>
      <vt:lpstr>Grafica </vt:lpstr>
      <vt:lpstr>Devoluciones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Cine</dc:title>
  <dc:creator>Miguel Alejandro Ruvalcaba Flores</dc:creator>
  <cp:lastModifiedBy>Miguel Alejandro Ruvalcaba Flores</cp:lastModifiedBy>
  <cp:revision>2</cp:revision>
  <dcterms:created xsi:type="dcterms:W3CDTF">2019-05-09T03:54:21Z</dcterms:created>
  <dcterms:modified xsi:type="dcterms:W3CDTF">2019-05-09T04:01:21Z</dcterms:modified>
</cp:coreProperties>
</file>