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AB20E5-E1A3-4E8D-838E-7F2D198CC1D9}" type="datetimeFigureOut">
              <a:rPr lang="es-MX" smtClean="0"/>
              <a:t>14/09/2019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9BB8EE-125C-40CF-831F-8F05F0672853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0E5-E1A3-4E8D-838E-7F2D198CC1D9}" type="datetimeFigureOut">
              <a:rPr lang="es-MX" smtClean="0"/>
              <a:t>14/09/2019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B8EE-125C-40CF-831F-8F05F06728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429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0E5-E1A3-4E8D-838E-7F2D198CC1D9}" type="datetimeFigureOut">
              <a:rPr lang="es-MX" smtClean="0"/>
              <a:t>14/09/2019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B8EE-125C-40CF-831F-8F05F06728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02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0E5-E1A3-4E8D-838E-7F2D198CC1D9}" type="datetimeFigureOut">
              <a:rPr lang="es-MX" smtClean="0"/>
              <a:t>14/09/2019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B8EE-125C-40CF-831F-8F05F06728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546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0E5-E1A3-4E8D-838E-7F2D198CC1D9}" type="datetimeFigureOut">
              <a:rPr lang="es-MX" smtClean="0"/>
              <a:t>14/09/2019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B8EE-125C-40CF-831F-8F05F0672853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85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0E5-E1A3-4E8D-838E-7F2D198CC1D9}" type="datetimeFigureOut">
              <a:rPr lang="es-MX" smtClean="0"/>
              <a:t>14/09/2019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B8EE-125C-40CF-831F-8F05F06728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378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0E5-E1A3-4E8D-838E-7F2D198CC1D9}" type="datetimeFigureOut">
              <a:rPr lang="es-MX" smtClean="0"/>
              <a:t>14/09/2019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B8EE-125C-40CF-831F-8F05F06728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639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0E5-E1A3-4E8D-838E-7F2D198CC1D9}" type="datetimeFigureOut">
              <a:rPr lang="es-MX" smtClean="0"/>
              <a:t>14/09/2019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B8EE-125C-40CF-831F-8F05F06728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637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0E5-E1A3-4E8D-838E-7F2D198CC1D9}" type="datetimeFigureOut">
              <a:rPr lang="es-MX" smtClean="0"/>
              <a:t>14/09/2019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B8EE-125C-40CF-831F-8F05F06728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198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0E5-E1A3-4E8D-838E-7F2D198CC1D9}" type="datetimeFigureOut">
              <a:rPr lang="es-MX" smtClean="0"/>
              <a:t>14/09/2019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B8EE-125C-40CF-831F-8F05F06728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601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20E5-E1A3-4E8D-838E-7F2D198CC1D9}" type="datetimeFigureOut">
              <a:rPr lang="es-MX" smtClean="0"/>
              <a:t>14/09/2019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B8EE-125C-40CF-831F-8F05F06728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09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1AB20E5-E1A3-4E8D-838E-7F2D198CC1D9}" type="datetimeFigureOut">
              <a:rPr lang="es-MX" smtClean="0"/>
              <a:t>14/09/2019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39BB8EE-125C-40CF-831F-8F05F06728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964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2">
            <a:extLst>
              <a:ext uri="{FF2B5EF4-FFF2-40B4-BE49-F238E27FC236}">
                <a16:creationId xmlns:a16="http://schemas.microsoft.com/office/drawing/2014/main" id="{04BCB9E2-CEA3-4AED-BDAC-BFD45CE9C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9E92B39E-F855-499B-BD7E-36BAB93A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46887"/>
            <a:ext cx="7314691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50C72FFD-DD89-412D-B569-F9A0F3A6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843" y="4005950"/>
            <a:ext cx="531902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8">
            <a:extLst>
              <a:ext uri="{FF2B5EF4-FFF2-40B4-BE49-F238E27FC236}">
                <a16:creationId xmlns:a16="http://schemas.microsoft.com/office/drawing/2014/main" id="{F294E8CF-7744-4206-9889-C122C30E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8D70B8-C36F-4E13-85D4-37A1B80915FD}"/>
              </a:ext>
            </a:extLst>
          </p:cNvPr>
          <p:cNvSpPr txBox="1"/>
          <p:nvPr/>
        </p:nvSpPr>
        <p:spPr>
          <a:xfrm>
            <a:off x="5283553" y="893398"/>
            <a:ext cx="6019601" cy="318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Primera Ventana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585656B-C083-492A-B88F-51DB36CCE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8" r="4160" b="3"/>
          <a:stretch/>
        </p:blipFill>
        <p:spPr>
          <a:xfrm>
            <a:off x="872065" y="857675"/>
            <a:ext cx="3135414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5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CB9E2-CEA3-4AED-BDAC-BFD45CE9C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E92B39E-F855-499B-BD7E-36BAB93A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46887"/>
            <a:ext cx="7314691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C72FFD-DD89-412D-B569-F9A0F3A6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843" y="4005950"/>
            <a:ext cx="531902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294E8CF-7744-4206-9889-C122C30E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9E37E5-E51B-4B57-A2B4-9C18BF19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553" y="893398"/>
            <a:ext cx="6019601" cy="318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Registrar producto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CBF254F-BC9B-48EC-B9C4-E8B81C903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89" b="3"/>
          <a:stretch/>
        </p:blipFill>
        <p:spPr>
          <a:xfrm>
            <a:off x="872065" y="857675"/>
            <a:ext cx="3135414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CB9E2-CEA3-4AED-BDAC-BFD45CE9C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E92B39E-F855-499B-BD7E-36BAB93A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46887"/>
            <a:ext cx="7314691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C72FFD-DD89-412D-B569-F9A0F3A6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843" y="4005950"/>
            <a:ext cx="531902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294E8CF-7744-4206-9889-C122C30E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44ABA0-2322-402F-ADF8-BBAD2589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553" y="893398"/>
            <a:ext cx="6019601" cy="318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Venta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C66591C-8EC1-49A5-AE11-0F7DBEA7E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94" r="3611" b="3"/>
          <a:stretch/>
        </p:blipFill>
        <p:spPr>
          <a:xfrm>
            <a:off x="872065" y="857675"/>
            <a:ext cx="3135414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6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CB9E2-CEA3-4AED-BDAC-BFD45CE9C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E92B39E-F855-499B-BD7E-36BAB93A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46887"/>
            <a:ext cx="7314691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C72FFD-DD89-412D-B569-F9A0F3A6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843" y="4005950"/>
            <a:ext cx="531902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294E8CF-7744-4206-9889-C122C30E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1E3F1F-54B8-4D32-BBF5-02C50AD5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553" y="893398"/>
            <a:ext cx="6019601" cy="318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Ventas del dia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D77F3BB-34D5-41F6-A287-11AB6688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528" b="3"/>
          <a:stretch/>
        </p:blipFill>
        <p:spPr>
          <a:xfrm>
            <a:off x="872065" y="857675"/>
            <a:ext cx="3135414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52370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Corbel</vt:lpstr>
      <vt:lpstr>Base</vt:lpstr>
      <vt:lpstr>Presentación de PowerPoint</vt:lpstr>
      <vt:lpstr>Registrar producto</vt:lpstr>
      <vt:lpstr>Venta</vt:lpstr>
      <vt:lpstr>Ventas del 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Alejandro Ruvalcaba Flores</dc:creator>
  <cp:lastModifiedBy>Miguel Alejandro Ruvalcaba Flores</cp:lastModifiedBy>
  <cp:revision>2</cp:revision>
  <dcterms:created xsi:type="dcterms:W3CDTF">2019-09-13T17:57:28Z</dcterms:created>
  <dcterms:modified xsi:type="dcterms:W3CDTF">2019-09-14T17:41:33Z</dcterms:modified>
</cp:coreProperties>
</file>