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F214-60AF-493E-B7C6-3CE9C6278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65F06-1821-4FE8-A92A-49A1E5AA8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5B39-E3D4-4076-98DE-DA2AC5C3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CBE3-4F91-4C6E-8870-5BF13673596D}" type="datetimeFigureOut">
              <a:rPr lang="nl-NL" smtClean="0"/>
              <a:t>14-6-2019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E6470-71ED-4BE5-B606-EB2D2041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AFFD-E76A-4CCF-956A-AF096822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5F53-7C34-443E-B3F3-FE95B1AB8E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115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E301-3D2C-423A-8575-825D5F33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4C472-2CF8-4448-A611-B999D9ACF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DCD0-F8F6-4EF2-96CF-04A94240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CBE3-4F91-4C6E-8870-5BF13673596D}" type="datetimeFigureOut">
              <a:rPr lang="nl-NL" smtClean="0"/>
              <a:t>14-6-2019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D85CF-65A5-4735-A491-62B2AD3C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BD0F4-2BF1-4C09-A5BB-D251CC00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5F53-7C34-443E-B3F3-FE95B1AB8E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887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0391C-D337-4166-8188-7400FC37D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8E402-4450-4A8F-A77D-29AA8E226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ACB3A-58C1-4804-BD27-23855AE7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CBE3-4F91-4C6E-8870-5BF13673596D}" type="datetimeFigureOut">
              <a:rPr lang="nl-NL" smtClean="0"/>
              <a:t>14-6-2019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FBACD-CDD2-415F-93DB-29C77362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6AF14-403F-40E6-A7AF-77FDA5E4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5F53-7C34-443E-B3F3-FE95B1AB8E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5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8606-DEFC-4A43-8F38-1C752E66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C61D-B32D-4079-B54F-DCDE54FD6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04453-349F-4AA6-B2F9-FE8D8BA5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CBE3-4F91-4C6E-8870-5BF13673596D}" type="datetimeFigureOut">
              <a:rPr lang="nl-NL" smtClean="0"/>
              <a:t>14-6-2019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9EEAD-DD00-44AC-8887-7F6B103F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A35AE-35D3-4A99-B1B2-8A1B817D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5F53-7C34-443E-B3F3-FE95B1AB8E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898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6BAD-0DAC-45EF-B4C3-96DE30263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1FE47-E19A-4230-875B-AD580DD0F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5BB34-278A-4ECB-9BCF-CDA82775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CBE3-4F91-4C6E-8870-5BF13673596D}" type="datetimeFigureOut">
              <a:rPr lang="nl-NL" smtClean="0"/>
              <a:t>14-6-2019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5226F-E8CE-4199-8802-701C3D85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03E24-ACD3-4B94-9084-9999A9A1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5F53-7C34-443E-B3F3-FE95B1AB8E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563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32AC-5381-4231-85C6-5C8584EE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7FB0F-1DAC-47FA-A8F4-2FB474E6A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AF3B3-9F19-4ABD-B39E-B3D88A1AD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D4F1A-10C2-41DF-B23F-5973FD0B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CBE3-4F91-4C6E-8870-5BF13673596D}" type="datetimeFigureOut">
              <a:rPr lang="nl-NL" smtClean="0"/>
              <a:t>14-6-2019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891E2-A771-4BE6-9EB0-885E852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C4E81-3FE0-4BC9-9805-9E397A08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5F53-7C34-443E-B3F3-FE95B1AB8E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011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335-CCD4-4404-9CE4-001D2151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6B3DC-8BC8-46A8-9599-07C0E4DB1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97AE2-378E-4B5F-9679-BB47BE784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D7D83-0CCE-4ECE-BA58-5698775E9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06022-150C-453D-9866-08986318A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DF550-4057-4AA1-B8E3-25AFD591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CBE3-4F91-4C6E-8870-5BF13673596D}" type="datetimeFigureOut">
              <a:rPr lang="nl-NL" smtClean="0"/>
              <a:t>14-6-2019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CC5BD-CEF0-4828-AE28-24EE662C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9BFA7-1946-4F4D-ADDC-5C214569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5F53-7C34-443E-B3F3-FE95B1AB8E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043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6577-BF60-44A2-ACB9-32419C8A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72994-7E99-41DF-A6DC-EC52F35E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CBE3-4F91-4C6E-8870-5BF13673596D}" type="datetimeFigureOut">
              <a:rPr lang="nl-NL" smtClean="0"/>
              <a:t>14-6-2019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DBBDB-65CB-4428-BC44-36A51934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E9347-FEA1-4A54-BCD9-02B10265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5F53-7C34-443E-B3F3-FE95B1AB8E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539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08EC9-DE8F-4B1C-9A04-D4DBEE00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CBE3-4F91-4C6E-8870-5BF13673596D}" type="datetimeFigureOut">
              <a:rPr lang="nl-NL" smtClean="0"/>
              <a:t>14-6-2019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CC7A8-FBE2-4310-B1EB-8C44298C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5362E-13B9-4D47-BE9A-47389E45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5F53-7C34-443E-B3F3-FE95B1AB8E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565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1A68-196A-4C6F-B1F7-178AB3F1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C75E-0777-4FE5-A60A-A408F8DB3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AF87F-5244-461E-B512-DB06C9280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02081-0F68-493E-94CA-0ECC798C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CBE3-4F91-4C6E-8870-5BF13673596D}" type="datetimeFigureOut">
              <a:rPr lang="nl-NL" smtClean="0"/>
              <a:t>14-6-2019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4D73E-5B50-47C9-AB70-84F8CE26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F8A18-A5C7-491B-AE92-1D9C3FA2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5F53-7C34-443E-B3F3-FE95B1AB8E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529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AE5E-A34C-483F-9F04-9CBCDC42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39332-8700-489F-90F7-D5393CA58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0A3B5-C11F-4FC1-B037-CBF9143E8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792BC-A718-4D85-9E33-13037B1E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CBE3-4F91-4C6E-8870-5BF13673596D}" type="datetimeFigureOut">
              <a:rPr lang="nl-NL" smtClean="0"/>
              <a:t>14-6-2019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2B38B-13D3-4B97-AF3A-3455630C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A28DF-6C28-4D2C-A7BF-6D84C74A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5F53-7C34-443E-B3F3-FE95B1AB8E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322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795001-FB7E-4A70-8374-47F7EF42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14789-B48B-4DBE-89AF-FF73F8351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5410-044C-426C-B7C8-9BDAAD180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CCBE3-4F91-4C6E-8870-5BF13673596D}" type="datetimeFigureOut">
              <a:rPr lang="nl-NL" smtClean="0"/>
              <a:t>14-6-2019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E2EFC-6003-4FE6-B023-1C34880CA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B8383-4793-47F9-AB60-58E9C0057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E5F53-7C34-443E-B3F3-FE95B1AB8E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960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226E-9D7F-4C3B-B1F1-63EADC10E7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Special Input Output</a:t>
            </a:r>
            <a:br>
              <a:rPr lang="en-US" dirty="0"/>
            </a:br>
            <a:r>
              <a:rPr lang="en-US" dirty="0"/>
              <a:t>(IOT)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D66B6-104F-476C-9E9A-682139164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Online variable veranderen met Arduino’s met wifi en ajax</a:t>
            </a:r>
          </a:p>
          <a:p>
            <a:r>
              <a:rPr lang="en-US" dirty="0">
                <a:latin typeface="Abadi" panose="020B0604020202020204" pitchFamily="34" charset="0"/>
              </a:rPr>
              <a:t>COLOR MATCHING MINI-GAME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7994F-CBF4-4CBE-899C-ADF90E158054}"/>
              </a:ext>
            </a:extLst>
          </p:cNvPr>
          <p:cNvSpPr txBox="1"/>
          <p:nvPr/>
        </p:nvSpPr>
        <p:spPr>
          <a:xfrm>
            <a:off x="9081854" y="6019060"/>
            <a:ext cx="2840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Mike Raadsheer</a:t>
            </a:r>
          </a:p>
          <a:p>
            <a:pPr algn="r"/>
            <a:r>
              <a:rPr lang="en-US" dirty="0"/>
              <a:t>2556 - GD2B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903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91D5-84BD-41B9-8B08-95BB605E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we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bespeken</a:t>
            </a:r>
            <a:r>
              <a:rPr lang="en-US" dirty="0"/>
              <a:t>	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29D54-E838-4806-98F8-D1E020044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Hardware</a:t>
            </a:r>
          </a:p>
          <a:p>
            <a:r>
              <a:rPr lang="en-US" dirty="0"/>
              <a:t>Software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Tests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8123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272A-A324-415E-B6E4-20BE7C78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	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9ABA-A621-435D-9CC5-1DA5B19C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– Arduino (Node MCU) / online forms</a:t>
            </a:r>
          </a:p>
          <a:p>
            <a:r>
              <a:rPr lang="en-US" dirty="0"/>
              <a:t>Output – Web page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247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9DD6-F0E9-4836-8104-1826ED72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186B-5984-49EA-885D-3DA9B0BF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Node MCU</a:t>
            </a:r>
          </a:p>
          <a:p>
            <a:r>
              <a:rPr lang="en-US" dirty="0"/>
              <a:t>HTML, JS, AJAX, </a:t>
            </a:r>
            <a:r>
              <a:rPr lang="en-US"/>
              <a:t>PHP,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7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35CE-8FD8-4713-8806-D80DAD15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	</a:t>
            </a:r>
            <a:endParaRPr lang="nl-N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D256B4-AFCD-44BC-85CC-B823EA10D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Product</a:t>
            </a:r>
          </a:p>
          <a:p>
            <a:r>
              <a:rPr lang="en-US" dirty="0"/>
              <a:t>Reason</a:t>
            </a:r>
          </a:p>
          <a:p>
            <a:r>
              <a:rPr lang="en-US" dirty="0" err="1"/>
              <a:t>Doelgroep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321E-8BA5-43D6-8FDE-01DD8E4D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57DE9-8E39-42A3-B823-8B59C48AA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side requests</a:t>
            </a:r>
            <a:r>
              <a:rPr lang="nl-NL" dirty="0"/>
              <a:t> (</a:t>
            </a:r>
            <a:r>
              <a:rPr lang="nl-NL" dirty="0" err="1"/>
              <a:t>ajax</a:t>
            </a:r>
            <a:r>
              <a:rPr lang="nl-NL" dirty="0"/>
              <a:t>)</a:t>
            </a:r>
          </a:p>
          <a:p>
            <a:r>
              <a:rPr lang="en-US" dirty="0"/>
              <a:t>A</a:t>
            </a:r>
            <a:r>
              <a:rPr lang="nl-NL" dirty="0" err="1"/>
              <a:t>rduino</a:t>
            </a:r>
            <a:r>
              <a:rPr lang="nl-NL" dirty="0"/>
              <a:t> </a:t>
            </a:r>
            <a:r>
              <a:rPr lang="nl-NL" dirty="0" err="1"/>
              <a:t>converting</a:t>
            </a:r>
            <a:r>
              <a:rPr lang="nl-NL" dirty="0"/>
              <a:t> a voltage </a:t>
            </a:r>
            <a:r>
              <a:rPr lang="nl-NL" dirty="0" err="1"/>
              <a:t>to</a:t>
            </a:r>
            <a:r>
              <a:rPr lang="nl-NL" dirty="0"/>
              <a:t> a </a:t>
            </a:r>
            <a:r>
              <a:rPr lang="nl-NL" dirty="0" err="1"/>
              <a:t>float</a:t>
            </a:r>
            <a:endParaRPr lang="nl-NL" dirty="0"/>
          </a:p>
          <a:p>
            <a:r>
              <a:rPr lang="en-US" dirty="0"/>
              <a:t>Node MCU</a:t>
            </a:r>
            <a:endParaRPr lang="nl-NL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3A9BD-0983-4826-AFE0-742335602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79" y="605545"/>
            <a:ext cx="10638442" cy="56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4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1A55-4315-474D-8834-6618543E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Vragen</a:t>
            </a:r>
            <a:r>
              <a:rPr lang="en-US" dirty="0"/>
              <a:t>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689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78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Abadi</vt:lpstr>
      <vt:lpstr>Arial</vt:lpstr>
      <vt:lpstr>Calibri</vt:lpstr>
      <vt:lpstr>Calibri Light</vt:lpstr>
      <vt:lpstr>Office Theme</vt:lpstr>
      <vt:lpstr>Special Input Output (IOT)</vt:lpstr>
      <vt:lpstr>Wat we gaan bespeken </vt:lpstr>
      <vt:lpstr>Hardware </vt:lpstr>
      <vt:lpstr>Software</vt:lpstr>
      <vt:lpstr>Design </vt:lpstr>
      <vt:lpstr>Tests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Input Output (IOT)</dc:title>
  <dc:creator>Mike</dc:creator>
  <cp:lastModifiedBy>Mike</cp:lastModifiedBy>
  <cp:revision>30</cp:revision>
  <dcterms:created xsi:type="dcterms:W3CDTF">2019-06-07T08:18:12Z</dcterms:created>
  <dcterms:modified xsi:type="dcterms:W3CDTF">2019-06-14T12:44:16Z</dcterms:modified>
</cp:coreProperties>
</file>