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5"/>
  </p:sldMasterIdLst>
  <p:notesMasterIdLst>
    <p:notesMasterId r:id="rId15"/>
  </p:notesMasterIdLst>
  <p:handoutMasterIdLst>
    <p:handoutMasterId r:id="rId16"/>
  </p:handoutMasterIdLst>
  <p:sldIdLst>
    <p:sldId id="329" r:id="rId6"/>
    <p:sldId id="373" r:id="rId7"/>
    <p:sldId id="376" r:id="rId8"/>
    <p:sldId id="374" r:id="rId9"/>
    <p:sldId id="377" r:id="rId10"/>
    <p:sldId id="378" r:id="rId11"/>
    <p:sldId id="375" r:id="rId12"/>
    <p:sldId id="379" r:id="rId13"/>
    <p:sldId id="380" r:id="rId14"/>
  </p:sldIdLst>
  <p:sldSz cx="14630400" cy="8229600"/>
  <p:notesSz cx="7053263" cy="9356725"/>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65">
          <p15:clr>
            <a:srgbClr val="A4A3A4"/>
          </p15:clr>
        </p15:guide>
        <p15:guide id="2" orient="horz" pos="256">
          <p15:clr>
            <a:srgbClr val="A4A3A4"/>
          </p15:clr>
        </p15:guide>
        <p15:guide id="3" orient="horz" pos="5034">
          <p15:clr>
            <a:srgbClr val="A4A3A4"/>
          </p15:clr>
        </p15:guide>
        <p15:guide id="4" orient="horz" pos="4813">
          <p15:clr>
            <a:srgbClr val="A4A3A4"/>
          </p15:clr>
        </p15:guide>
        <p15:guide id="5" orient="horz" pos="723">
          <p15:clr>
            <a:srgbClr val="A4A3A4"/>
          </p15:clr>
        </p15:guide>
        <p15:guide id="6" pos="8237">
          <p15:clr>
            <a:srgbClr val="A4A3A4"/>
          </p15:clr>
        </p15:guide>
        <p15:guide id="7" pos="8409">
          <p15:clr>
            <a:srgbClr val="A4A3A4"/>
          </p15:clr>
        </p15:guide>
        <p15:guide id="8" pos="363">
          <p15:clr>
            <a:srgbClr val="A4A3A4"/>
          </p15:clr>
        </p15:guide>
        <p15:guide id="9" pos="9102">
          <p15:clr>
            <a:srgbClr val="A4A3A4"/>
          </p15:clr>
        </p15:guide>
      </p15:sldGuideLst>
    </p:ext>
    <p:ext uri="{2D200454-40CA-4A62-9FC3-DE9A4176ACB9}">
      <p15:notesGuideLst xmlns:p15="http://schemas.microsoft.com/office/powerpoint/2012/main">
        <p15:guide id="1" orient="horz" pos="2947">
          <p15:clr>
            <a:srgbClr val="A4A3A4"/>
          </p15:clr>
        </p15:guide>
        <p15:guide id="2" pos="22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99"/>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72267" autoAdjust="0"/>
  </p:normalViewPr>
  <p:slideViewPr>
    <p:cSldViewPr snapToGrid="0" snapToObjects="1">
      <p:cViewPr varScale="1">
        <p:scale>
          <a:sx n="97" d="100"/>
          <a:sy n="97" d="100"/>
        </p:scale>
        <p:origin x="198" y="96"/>
      </p:cViewPr>
      <p:guideLst>
        <p:guide orient="horz" pos="1065"/>
        <p:guide orient="horz" pos="256"/>
        <p:guide orient="horz" pos="5034"/>
        <p:guide orient="horz" pos="4813"/>
        <p:guide orient="horz" pos="723"/>
        <p:guide pos="8237"/>
        <p:guide pos="8409"/>
        <p:guide pos="363"/>
        <p:guide pos="9102"/>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snapToObjects="1">
      <p:cViewPr varScale="1">
        <p:scale>
          <a:sx n="64" d="100"/>
          <a:sy n="64" d="100"/>
        </p:scale>
        <p:origin x="-1092" y="-120"/>
      </p:cViewPr>
      <p:guideLst>
        <p:guide orient="horz" pos="2947"/>
        <p:guide pos="222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792D2-DA41-456C-8530-D4DBEC7C52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F1399F8-E705-48D0-B85C-AE1235711F6D}">
      <dgm:prSet phldrT="[Text]"/>
      <dgm:spPr/>
      <dgm:t>
        <a:bodyPr/>
        <a:lstStyle/>
        <a:p>
          <a:r>
            <a:rPr lang="en-US" dirty="0" smtClean="0"/>
            <a:t>Register U2 Toolkit with SRRS</a:t>
          </a:r>
          <a:endParaRPr lang="en-US" dirty="0"/>
        </a:p>
      </dgm:t>
    </dgm:pt>
    <dgm:pt modelId="{D6C10B0C-375C-4943-B132-6DEC8DC32B70}" type="parTrans" cxnId="{10637F30-25B8-409E-A397-A7A97B348AF8}">
      <dgm:prSet/>
      <dgm:spPr/>
      <dgm:t>
        <a:bodyPr/>
        <a:lstStyle/>
        <a:p>
          <a:endParaRPr lang="en-US"/>
        </a:p>
      </dgm:t>
    </dgm:pt>
    <dgm:pt modelId="{13488A0E-6991-4DAF-9CC4-6367AEC670EC}" type="sibTrans" cxnId="{10637F30-25B8-409E-A397-A7A97B348AF8}">
      <dgm:prSet/>
      <dgm:spPr/>
      <dgm:t>
        <a:bodyPr/>
        <a:lstStyle/>
        <a:p>
          <a:endParaRPr lang="en-US"/>
        </a:p>
      </dgm:t>
    </dgm:pt>
    <dgm:pt modelId="{62AE53E2-D7EC-450F-A7C7-4FE893B4E07F}">
      <dgm:prSet phldrT="[Text]"/>
      <dgm:spPr/>
      <dgm:t>
        <a:bodyPr/>
        <a:lstStyle/>
        <a:p>
          <a:r>
            <a:rPr lang="en-US" dirty="0" smtClean="0"/>
            <a:t>Develop Basic Report using BIDS SSRS  2014</a:t>
          </a:r>
          <a:endParaRPr lang="en-US" dirty="0"/>
        </a:p>
      </dgm:t>
    </dgm:pt>
    <dgm:pt modelId="{46478740-5980-4A39-9830-63ACB8D952BD}" type="parTrans" cxnId="{CA8D9611-ED26-4251-9BEC-FF4F1D06EA73}">
      <dgm:prSet/>
      <dgm:spPr/>
      <dgm:t>
        <a:bodyPr/>
        <a:lstStyle/>
        <a:p>
          <a:endParaRPr lang="en-US"/>
        </a:p>
      </dgm:t>
    </dgm:pt>
    <dgm:pt modelId="{02226CBC-A208-4185-8760-5B3976D65B3B}" type="sibTrans" cxnId="{CA8D9611-ED26-4251-9BEC-FF4F1D06EA73}">
      <dgm:prSet/>
      <dgm:spPr/>
      <dgm:t>
        <a:bodyPr/>
        <a:lstStyle/>
        <a:p>
          <a:endParaRPr lang="en-US"/>
        </a:p>
      </dgm:t>
    </dgm:pt>
    <dgm:pt modelId="{F4452148-0E0B-4F36-88C3-3EEE69DFE63E}">
      <dgm:prSet phldrT="[Text]"/>
      <dgm:spPr/>
      <dgm:t>
        <a:bodyPr/>
        <a:lstStyle/>
        <a:p>
          <a:r>
            <a:rPr lang="en-US" dirty="0" smtClean="0"/>
            <a:t>Run Configuration Editor Tool</a:t>
          </a:r>
          <a:endParaRPr lang="en-US" dirty="0"/>
        </a:p>
      </dgm:t>
    </dgm:pt>
    <dgm:pt modelId="{0FE45D26-3F01-4E6A-951F-C8C226A02B0F}" type="parTrans" cxnId="{A6DF853E-B208-46E3-90A5-7BD675605F1C}">
      <dgm:prSet/>
      <dgm:spPr/>
    </dgm:pt>
    <dgm:pt modelId="{EEFF2006-DFC1-466C-AB04-B02419064ABC}" type="sibTrans" cxnId="{A6DF853E-B208-46E3-90A5-7BD675605F1C}">
      <dgm:prSet/>
      <dgm:spPr/>
    </dgm:pt>
    <dgm:pt modelId="{3BBB46FE-A64E-47A2-AD8A-E36A0E01954E}">
      <dgm:prSet phldrT="[Text]"/>
      <dgm:spPr/>
      <dgm:t>
        <a:bodyPr/>
        <a:lstStyle/>
        <a:p>
          <a:r>
            <a:rPr lang="en-US" dirty="0" smtClean="0"/>
            <a:t>Modify SSRS Configuration Files</a:t>
          </a:r>
          <a:endParaRPr lang="en-US" dirty="0"/>
        </a:p>
      </dgm:t>
    </dgm:pt>
    <dgm:pt modelId="{7D855F53-712C-4339-8DD0-41204066EA8D}" type="parTrans" cxnId="{0D787F9A-5D4A-4169-89A2-0167D86A93BB}">
      <dgm:prSet/>
      <dgm:spPr/>
    </dgm:pt>
    <dgm:pt modelId="{667ACCA8-82E9-4F78-A75F-5186E93F7D1C}" type="sibTrans" cxnId="{0D787F9A-5D4A-4169-89A2-0167D86A93BB}">
      <dgm:prSet/>
      <dgm:spPr/>
    </dgm:pt>
    <dgm:pt modelId="{964939D0-41A3-46BE-B7E2-F733CBCCB524}">
      <dgm:prSet phldrT="[Text]"/>
      <dgm:spPr/>
      <dgm:t>
        <a:bodyPr/>
        <a:lstStyle/>
        <a:p>
          <a:r>
            <a:rPr lang="en-US" dirty="0" smtClean="0"/>
            <a:t>SQL Access</a:t>
          </a:r>
          <a:endParaRPr lang="en-US" dirty="0"/>
        </a:p>
      </dgm:t>
    </dgm:pt>
    <dgm:pt modelId="{6F43272F-D402-4114-91F1-8741E81E42B0}" type="parTrans" cxnId="{837F1BF3-7EE6-4DDD-B0E4-D69D8B0BA33B}">
      <dgm:prSet/>
      <dgm:spPr/>
    </dgm:pt>
    <dgm:pt modelId="{D42F540D-E0BA-494E-A4EA-1F87F10C1A4A}" type="sibTrans" cxnId="{837F1BF3-7EE6-4DDD-B0E4-D69D8B0BA33B}">
      <dgm:prSet/>
      <dgm:spPr/>
    </dgm:pt>
    <dgm:pt modelId="{CA454086-3A59-4C74-840D-C8956CA75DFF}">
      <dgm:prSet phldrT="[Text]"/>
      <dgm:spPr/>
      <dgm:t>
        <a:bodyPr/>
        <a:lstStyle/>
        <a:p>
          <a:r>
            <a:rPr lang="en-US" dirty="0" smtClean="0"/>
            <a:t>Native Access</a:t>
          </a:r>
          <a:endParaRPr lang="en-US" dirty="0"/>
        </a:p>
      </dgm:t>
    </dgm:pt>
    <dgm:pt modelId="{7A628822-E34E-4F79-8955-A9417FDC7DD4}" type="parTrans" cxnId="{A1346163-0733-4E41-80BB-696AD701DAA3}">
      <dgm:prSet/>
      <dgm:spPr/>
    </dgm:pt>
    <dgm:pt modelId="{C3DA2E75-A31F-4CF2-AB59-BEC791923BA6}" type="sibTrans" cxnId="{A1346163-0733-4E41-80BB-696AD701DAA3}">
      <dgm:prSet/>
      <dgm:spPr/>
    </dgm:pt>
    <dgm:pt modelId="{848E2B20-2C84-43F8-97B1-1AEA81D2FF82}">
      <dgm:prSet phldrT="[Text]"/>
      <dgm:spPr/>
      <dgm:t>
        <a:bodyPr/>
        <a:lstStyle/>
        <a:p>
          <a:r>
            <a:rPr lang="en-US" dirty="0" smtClean="0"/>
            <a:t>Basic Report to oData (REST)</a:t>
          </a:r>
          <a:endParaRPr lang="en-US" dirty="0"/>
        </a:p>
      </dgm:t>
    </dgm:pt>
    <dgm:pt modelId="{04B5B4CA-CD50-4C15-B335-35A4E1ADE652}" type="parTrans" cxnId="{B0D1165D-E018-427B-A51B-A0C3A59F4BB7}">
      <dgm:prSet/>
      <dgm:spPr/>
    </dgm:pt>
    <dgm:pt modelId="{010FD2E2-724D-4274-AA12-058F120699D1}" type="sibTrans" cxnId="{B0D1165D-E018-427B-A51B-A0C3A59F4BB7}">
      <dgm:prSet/>
      <dgm:spPr/>
    </dgm:pt>
    <dgm:pt modelId="{5A782D5B-D4C2-4D58-AB57-A62F7C97E168}">
      <dgm:prSet phldrT="[Text]"/>
      <dgm:spPr/>
      <dgm:t>
        <a:bodyPr/>
        <a:lstStyle/>
        <a:p>
          <a:r>
            <a:rPr lang="en-US" dirty="0" smtClean="0"/>
            <a:t>Deploy Report into IIS Web Report Server</a:t>
          </a:r>
          <a:endParaRPr lang="en-US" dirty="0"/>
        </a:p>
      </dgm:t>
    </dgm:pt>
    <dgm:pt modelId="{2F3DFB17-043F-466A-B689-64377D906AE2}" type="parTrans" cxnId="{4C3DAC56-2725-412F-B05C-2D8AA6E67C02}">
      <dgm:prSet/>
      <dgm:spPr/>
    </dgm:pt>
    <dgm:pt modelId="{FFB056A9-E897-46D6-9269-CBDDCB109063}" type="sibTrans" cxnId="{4C3DAC56-2725-412F-B05C-2D8AA6E67C02}">
      <dgm:prSet/>
      <dgm:spPr/>
    </dgm:pt>
    <dgm:pt modelId="{9DBA6804-F930-4EAD-B2EF-C43032874B27}">
      <dgm:prSet phldrT="[Text]"/>
      <dgm:spPr/>
      <dgm:t>
        <a:bodyPr/>
        <a:lstStyle/>
        <a:p>
          <a:r>
            <a:rPr lang="en-US" dirty="0" smtClean="0"/>
            <a:t>Run Report from IIS Web  Report Server </a:t>
          </a:r>
          <a:endParaRPr lang="en-US" dirty="0"/>
        </a:p>
      </dgm:t>
    </dgm:pt>
    <dgm:pt modelId="{BE371335-47FA-43C4-987F-D786499E9D93}" type="parTrans" cxnId="{F8BCE7D3-804A-4299-98E4-B3BA28CB6384}">
      <dgm:prSet/>
      <dgm:spPr/>
    </dgm:pt>
    <dgm:pt modelId="{230C9600-F815-475A-AE43-39B83147B53E}" type="sibTrans" cxnId="{F8BCE7D3-804A-4299-98E4-B3BA28CB6384}">
      <dgm:prSet/>
      <dgm:spPr/>
    </dgm:pt>
    <dgm:pt modelId="{A531A4C3-3243-436B-BE67-5F2FD8700FA7}">
      <dgm:prSet phldrT="[Text]"/>
      <dgm:spPr/>
      <dgm:t>
        <a:bodyPr/>
        <a:lstStyle/>
        <a:p>
          <a:r>
            <a:rPr lang="en-US" dirty="0" smtClean="0"/>
            <a:t>Consume oData (Basic Report) using Excel 2013</a:t>
          </a:r>
          <a:endParaRPr lang="en-US" dirty="0"/>
        </a:p>
      </dgm:t>
    </dgm:pt>
    <dgm:pt modelId="{EFD5EC68-610A-40AF-B40F-0C3F23435B0E}" type="parTrans" cxnId="{AD662B12-BE99-4C30-AD61-8866AB8FE510}">
      <dgm:prSet/>
      <dgm:spPr/>
    </dgm:pt>
    <dgm:pt modelId="{AF587138-EB02-4047-8089-E391382E37C9}" type="sibTrans" cxnId="{AD662B12-BE99-4C30-AD61-8866AB8FE510}">
      <dgm:prSet/>
      <dgm:spPr/>
    </dgm:pt>
    <dgm:pt modelId="{927E5F86-BE65-4AE8-95DC-126B5FF4F83C}" type="pres">
      <dgm:prSet presAssocID="{CBC792D2-DA41-456C-8530-D4DBEC7C5241}" presName="linear" presStyleCnt="0">
        <dgm:presLayoutVars>
          <dgm:dir/>
          <dgm:animLvl val="lvl"/>
          <dgm:resizeHandles val="exact"/>
        </dgm:presLayoutVars>
      </dgm:prSet>
      <dgm:spPr/>
      <dgm:t>
        <a:bodyPr/>
        <a:lstStyle/>
        <a:p>
          <a:endParaRPr lang="en-US"/>
        </a:p>
      </dgm:t>
    </dgm:pt>
    <dgm:pt modelId="{B8B32571-A070-4095-9112-E5E007BE175A}" type="pres">
      <dgm:prSet presAssocID="{CF1399F8-E705-48D0-B85C-AE1235711F6D}" presName="parentLin" presStyleCnt="0"/>
      <dgm:spPr/>
    </dgm:pt>
    <dgm:pt modelId="{4947AA03-8442-4B2E-9F1D-C025BCCD1CCC}" type="pres">
      <dgm:prSet presAssocID="{CF1399F8-E705-48D0-B85C-AE1235711F6D}" presName="parentLeftMargin" presStyleLbl="node1" presStyleIdx="0" presStyleCnt="6"/>
      <dgm:spPr/>
      <dgm:t>
        <a:bodyPr/>
        <a:lstStyle/>
        <a:p>
          <a:endParaRPr lang="en-US"/>
        </a:p>
      </dgm:t>
    </dgm:pt>
    <dgm:pt modelId="{06D6E225-D9E5-434C-8143-41FA34E70F26}" type="pres">
      <dgm:prSet presAssocID="{CF1399F8-E705-48D0-B85C-AE1235711F6D}" presName="parentText" presStyleLbl="node1" presStyleIdx="0" presStyleCnt="6">
        <dgm:presLayoutVars>
          <dgm:chMax val="0"/>
          <dgm:bulletEnabled val="1"/>
        </dgm:presLayoutVars>
      </dgm:prSet>
      <dgm:spPr/>
      <dgm:t>
        <a:bodyPr/>
        <a:lstStyle/>
        <a:p>
          <a:endParaRPr lang="en-US"/>
        </a:p>
      </dgm:t>
    </dgm:pt>
    <dgm:pt modelId="{633E9770-7D4C-469B-A358-394F98C84F65}" type="pres">
      <dgm:prSet presAssocID="{CF1399F8-E705-48D0-B85C-AE1235711F6D}" presName="negativeSpace" presStyleCnt="0"/>
      <dgm:spPr/>
    </dgm:pt>
    <dgm:pt modelId="{8F990827-E877-4C08-A2D4-5DCEECFC4354}" type="pres">
      <dgm:prSet presAssocID="{CF1399F8-E705-48D0-B85C-AE1235711F6D}" presName="childText" presStyleLbl="conFgAcc1" presStyleIdx="0" presStyleCnt="6">
        <dgm:presLayoutVars>
          <dgm:bulletEnabled val="1"/>
        </dgm:presLayoutVars>
      </dgm:prSet>
      <dgm:spPr/>
      <dgm:t>
        <a:bodyPr/>
        <a:lstStyle/>
        <a:p>
          <a:endParaRPr lang="en-US"/>
        </a:p>
      </dgm:t>
    </dgm:pt>
    <dgm:pt modelId="{3EA3AE1E-B213-41D4-AC3E-92F0BD3B313D}" type="pres">
      <dgm:prSet presAssocID="{13488A0E-6991-4DAF-9CC4-6367AEC670EC}" presName="spaceBetweenRectangles" presStyleCnt="0"/>
      <dgm:spPr/>
    </dgm:pt>
    <dgm:pt modelId="{F0F0F174-D3F9-4AE4-ADCF-BE6890D74803}" type="pres">
      <dgm:prSet presAssocID="{62AE53E2-D7EC-450F-A7C7-4FE893B4E07F}" presName="parentLin" presStyleCnt="0"/>
      <dgm:spPr/>
    </dgm:pt>
    <dgm:pt modelId="{67F1B520-23D8-4104-91F9-A8AD412A0DCC}" type="pres">
      <dgm:prSet presAssocID="{62AE53E2-D7EC-450F-A7C7-4FE893B4E07F}" presName="parentLeftMargin" presStyleLbl="node1" presStyleIdx="0" presStyleCnt="6"/>
      <dgm:spPr/>
      <dgm:t>
        <a:bodyPr/>
        <a:lstStyle/>
        <a:p>
          <a:endParaRPr lang="en-US"/>
        </a:p>
      </dgm:t>
    </dgm:pt>
    <dgm:pt modelId="{DC6AE770-7365-4CBE-9BBF-A3A22D071128}" type="pres">
      <dgm:prSet presAssocID="{62AE53E2-D7EC-450F-A7C7-4FE893B4E07F}" presName="parentText" presStyleLbl="node1" presStyleIdx="1" presStyleCnt="6">
        <dgm:presLayoutVars>
          <dgm:chMax val="0"/>
          <dgm:bulletEnabled val="1"/>
        </dgm:presLayoutVars>
      </dgm:prSet>
      <dgm:spPr/>
      <dgm:t>
        <a:bodyPr/>
        <a:lstStyle/>
        <a:p>
          <a:endParaRPr lang="en-US"/>
        </a:p>
      </dgm:t>
    </dgm:pt>
    <dgm:pt modelId="{DA4C69CD-8425-495F-9309-51F9F8106D2F}" type="pres">
      <dgm:prSet presAssocID="{62AE53E2-D7EC-450F-A7C7-4FE893B4E07F}" presName="negativeSpace" presStyleCnt="0"/>
      <dgm:spPr/>
    </dgm:pt>
    <dgm:pt modelId="{06875590-F20D-4682-A4C9-3F4740340BA0}" type="pres">
      <dgm:prSet presAssocID="{62AE53E2-D7EC-450F-A7C7-4FE893B4E07F}" presName="childText" presStyleLbl="conFgAcc1" presStyleIdx="1" presStyleCnt="6">
        <dgm:presLayoutVars>
          <dgm:bulletEnabled val="1"/>
        </dgm:presLayoutVars>
      </dgm:prSet>
      <dgm:spPr/>
      <dgm:t>
        <a:bodyPr/>
        <a:lstStyle/>
        <a:p>
          <a:endParaRPr lang="en-US"/>
        </a:p>
      </dgm:t>
    </dgm:pt>
    <dgm:pt modelId="{F85A3C9E-A87D-4008-B068-F6BC32A8C255}" type="pres">
      <dgm:prSet presAssocID="{02226CBC-A208-4185-8760-5B3976D65B3B}" presName="spaceBetweenRectangles" presStyleCnt="0"/>
      <dgm:spPr/>
    </dgm:pt>
    <dgm:pt modelId="{53F9F6F6-E20C-4E56-AA40-48424A8F7A74}" type="pres">
      <dgm:prSet presAssocID="{5A782D5B-D4C2-4D58-AB57-A62F7C97E168}" presName="parentLin" presStyleCnt="0"/>
      <dgm:spPr/>
    </dgm:pt>
    <dgm:pt modelId="{A1D2CE46-84A0-4150-A0C4-C02DA161D88B}" type="pres">
      <dgm:prSet presAssocID="{5A782D5B-D4C2-4D58-AB57-A62F7C97E168}" presName="parentLeftMargin" presStyleLbl="node1" presStyleIdx="1" presStyleCnt="6"/>
      <dgm:spPr/>
      <dgm:t>
        <a:bodyPr/>
        <a:lstStyle/>
        <a:p>
          <a:endParaRPr lang="en-US"/>
        </a:p>
      </dgm:t>
    </dgm:pt>
    <dgm:pt modelId="{47940CD8-25F1-45B3-9F24-893CCE6A3298}" type="pres">
      <dgm:prSet presAssocID="{5A782D5B-D4C2-4D58-AB57-A62F7C97E168}" presName="parentText" presStyleLbl="node1" presStyleIdx="2" presStyleCnt="6">
        <dgm:presLayoutVars>
          <dgm:chMax val="0"/>
          <dgm:bulletEnabled val="1"/>
        </dgm:presLayoutVars>
      </dgm:prSet>
      <dgm:spPr/>
      <dgm:t>
        <a:bodyPr/>
        <a:lstStyle/>
        <a:p>
          <a:endParaRPr lang="en-US"/>
        </a:p>
      </dgm:t>
    </dgm:pt>
    <dgm:pt modelId="{67585621-BF0B-4E8A-9FAC-C00D4919C123}" type="pres">
      <dgm:prSet presAssocID="{5A782D5B-D4C2-4D58-AB57-A62F7C97E168}" presName="negativeSpace" presStyleCnt="0"/>
      <dgm:spPr/>
    </dgm:pt>
    <dgm:pt modelId="{4D91538B-0E8A-4756-838A-7290F0F6C59E}" type="pres">
      <dgm:prSet presAssocID="{5A782D5B-D4C2-4D58-AB57-A62F7C97E168}" presName="childText" presStyleLbl="conFgAcc1" presStyleIdx="2" presStyleCnt="6">
        <dgm:presLayoutVars>
          <dgm:bulletEnabled val="1"/>
        </dgm:presLayoutVars>
      </dgm:prSet>
      <dgm:spPr/>
      <dgm:t>
        <a:bodyPr/>
        <a:lstStyle/>
        <a:p>
          <a:endParaRPr lang="en-US"/>
        </a:p>
      </dgm:t>
    </dgm:pt>
    <dgm:pt modelId="{6A56E02D-A847-4C2D-805A-DEA4C2B898DB}" type="pres">
      <dgm:prSet presAssocID="{FFB056A9-E897-46D6-9269-CBDDCB109063}" presName="spaceBetweenRectangles" presStyleCnt="0"/>
      <dgm:spPr/>
    </dgm:pt>
    <dgm:pt modelId="{5348D36D-83EB-4EA0-8DE3-9491EE5C5025}" type="pres">
      <dgm:prSet presAssocID="{9DBA6804-F930-4EAD-B2EF-C43032874B27}" presName="parentLin" presStyleCnt="0"/>
      <dgm:spPr/>
    </dgm:pt>
    <dgm:pt modelId="{FBD4F9CD-12D6-47E8-8CF8-0A84E7261BA0}" type="pres">
      <dgm:prSet presAssocID="{9DBA6804-F930-4EAD-B2EF-C43032874B27}" presName="parentLeftMargin" presStyleLbl="node1" presStyleIdx="2" presStyleCnt="6"/>
      <dgm:spPr/>
      <dgm:t>
        <a:bodyPr/>
        <a:lstStyle/>
        <a:p>
          <a:endParaRPr lang="en-US"/>
        </a:p>
      </dgm:t>
    </dgm:pt>
    <dgm:pt modelId="{F2C2179E-7079-40B7-BC6D-CD48AC1D448B}" type="pres">
      <dgm:prSet presAssocID="{9DBA6804-F930-4EAD-B2EF-C43032874B27}" presName="parentText" presStyleLbl="node1" presStyleIdx="3" presStyleCnt="6">
        <dgm:presLayoutVars>
          <dgm:chMax val="0"/>
          <dgm:bulletEnabled val="1"/>
        </dgm:presLayoutVars>
      </dgm:prSet>
      <dgm:spPr/>
      <dgm:t>
        <a:bodyPr/>
        <a:lstStyle/>
        <a:p>
          <a:endParaRPr lang="en-US"/>
        </a:p>
      </dgm:t>
    </dgm:pt>
    <dgm:pt modelId="{7D998D90-367A-4FAC-BEBB-62A0B34F2B7E}" type="pres">
      <dgm:prSet presAssocID="{9DBA6804-F930-4EAD-B2EF-C43032874B27}" presName="negativeSpace" presStyleCnt="0"/>
      <dgm:spPr/>
    </dgm:pt>
    <dgm:pt modelId="{FB9EA878-A865-4DDD-B52F-B536EE6AF8D5}" type="pres">
      <dgm:prSet presAssocID="{9DBA6804-F930-4EAD-B2EF-C43032874B27}" presName="childText" presStyleLbl="conFgAcc1" presStyleIdx="3" presStyleCnt="6">
        <dgm:presLayoutVars>
          <dgm:bulletEnabled val="1"/>
        </dgm:presLayoutVars>
      </dgm:prSet>
      <dgm:spPr/>
      <dgm:t>
        <a:bodyPr/>
        <a:lstStyle/>
        <a:p>
          <a:endParaRPr lang="en-US"/>
        </a:p>
      </dgm:t>
    </dgm:pt>
    <dgm:pt modelId="{0F824C89-D6D1-4A82-A582-14ADD4B14506}" type="pres">
      <dgm:prSet presAssocID="{230C9600-F815-475A-AE43-39B83147B53E}" presName="spaceBetweenRectangles" presStyleCnt="0"/>
      <dgm:spPr/>
    </dgm:pt>
    <dgm:pt modelId="{00A5F497-A459-4E21-A52C-0430F0F16290}" type="pres">
      <dgm:prSet presAssocID="{848E2B20-2C84-43F8-97B1-1AEA81D2FF82}" presName="parentLin" presStyleCnt="0"/>
      <dgm:spPr/>
    </dgm:pt>
    <dgm:pt modelId="{638D3FB8-1EC5-4421-9B11-E89E4B2104BE}" type="pres">
      <dgm:prSet presAssocID="{848E2B20-2C84-43F8-97B1-1AEA81D2FF82}" presName="parentLeftMargin" presStyleLbl="node1" presStyleIdx="3" presStyleCnt="6"/>
      <dgm:spPr/>
      <dgm:t>
        <a:bodyPr/>
        <a:lstStyle/>
        <a:p>
          <a:endParaRPr lang="en-US"/>
        </a:p>
      </dgm:t>
    </dgm:pt>
    <dgm:pt modelId="{969F1B69-0B7F-4520-A540-EB3842FB9096}" type="pres">
      <dgm:prSet presAssocID="{848E2B20-2C84-43F8-97B1-1AEA81D2FF82}" presName="parentText" presStyleLbl="node1" presStyleIdx="4" presStyleCnt="6">
        <dgm:presLayoutVars>
          <dgm:chMax val="0"/>
          <dgm:bulletEnabled val="1"/>
        </dgm:presLayoutVars>
      </dgm:prSet>
      <dgm:spPr/>
      <dgm:t>
        <a:bodyPr/>
        <a:lstStyle/>
        <a:p>
          <a:endParaRPr lang="en-US"/>
        </a:p>
      </dgm:t>
    </dgm:pt>
    <dgm:pt modelId="{2F790070-5AF0-4B97-81C0-4B5823C88E09}" type="pres">
      <dgm:prSet presAssocID="{848E2B20-2C84-43F8-97B1-1AEA81D2FF82}" presName="negativeSpace" presStyleCnt="0"/>
      <dgm:spPr/>
    </dgm:pt>
    <dgm:pt modelId="{7A855BA1-6A86-426A-AFDE-55F6975A959F}" type="pres">
      <dgm:prSet presAssocID="{848E2B20-2C84-43F8-97B1-1AEA81D2FF82}" presName="childText" presStyleLbl="conFgAcc1" presStyleIdx="4" presStyleCnt="6">
        <dgm:presLayoutVars>
          <dgm:bulletEnabled val="1"/>
        </dgm:presLayoutVars>
      </dgm:prSet>
      <dgm:spPr/>
    </dgm:pt>
    <dgm:pt modelId="{723C0C1A-2388-4A69-9EC0-D1A2A2729D59}" type="pres">
      <dgm:prSet presAssocID="{010FD2E2-724D-4274-AA12-058F120699D1}" presName="spaceBetweenRectangles" presStyleCnt="0"/>
      <dgm:spPr/>
    </dgm:pt>
    <dgm:pt modelId="{05D77B7E-2F09-4252-A5C9-61937E427A6C}" type="pres">
      <dgm:prSet presAssocID="{A531A4C3-3243-436B-BE67-5F2FD8700FA7}" presName="parentLin" presStyleCnt="0"/>
      <dgm:spPr/>
    </dgm:pt>
    <dgm:pt modelId="{6A7235BA-CB9E-449A-8AB7-E2CF08F552CF}" type="pres">
      <dgm:prSet presAssocID="{A531A4C3-3243-436B-BE67-5F2FD8700FA7}" presName="parentLeftMargin" presStyleLbl="node1" presStyleIdx="4" presStyleCnt="6"/>
      <dgm:spPr/>
      <dgm:t>
        <a:bodyPr/>
        <a:lstStyle/>
        <a:p>
          <a:endParaRPr lang="en-US"/>
        </a:p>
      </dgm:t>
    </dgm:pt>
    <dgm:pt modelId="{86680CEE-108B-42B4-9EF9-83ED4224AE52}" type="pres">
      <dgm:prSet presAssocID="{A531A4C3-3243-436B-BE67-5F2FD8700FA7}" presName="parentText" presStyleLbl="node1" presStyleIdx="5" presStyleCnt="6">
        <dgm:presLayoutVars>
          <dgm:chMax val="0"/>
          <dgm:bulletEnabled val="1"/>
        </dgm:presLayoutVars>
      </dgm:prSet>
      <dgm:spPr/>
      <dgm:t>
        <a:bodyPr/>
        <a:lstStyle/>
        <a:p>
          <a:endParaRPr lang="en-US"/>
        </a:p>
      </dgm:t>
    </dgm:pt>
    <dgm:pt modelId="{68E490AE-8735-43A5-B02E-0B5D7A559A1C}" type="pres">
      <dgm:prSet presAssocID="{A531A4C3-3243-436B-BE67-5F2FD8700FA7}" presName="negativeSpace" presStyleCnt="0"/>
      <dgm:spPr/>
    </dgm:pt>
    <dgm:pt modelId="{7188CAB1-C296-420A-92EB-0981C5C88D49}" type="pres">
      <dgm:prSet presAssocID="{A531A4C3-3243-436B-BE67-5F2FD8700FA7}" presName="childText" presStyleLbl="conFgAcc1" presStyleIdx="5" presStyleCnt="6">
        <dgm:presLayoutVars>
          <dgm:bulletEnabled val="1"/>
        </dgm:presLayoutVars>
      </dgm:prSet>
      <dgm:spPr/>
    </dgm:pt>
  </dgm:ptLst>
  <dgm:cxnLst>
    <dgm:cxn modelId="{AD662B12-BE99-4C30-AD61-8866AB8FE510}" srcId="{CBC792D2-DA41-456C-8530-D4DBEC7C5241}" destId="{A531A4C3-3243-436B-BE67-5F2FD8700FA7}" srcOrd="5" destOrd="0" parTransId="{EFD5EC68-610A-40AF-B40F-0C3F23435B0E}" sibTransId="{AF587138-EB02-4047-8089-E391382E37C9}"/>
    <dgm:cxn modelId="{C599FBC9-0926-4327-9F8F-85322712F65C}" type="presOf" srcId="{CF1399F8-E705-48D0-B85C-AE1235711F6D}" destId="{06D6E225-D9E5-434C-8143-41FA34E70F26}" srcOrd="1" destOrd="0" presId="urn:microsoft.com/office/officeart/2005/8/layout/list1"/>
    <dgm:cxn modelId="{A62D5D7F-8CB9-420D-B822-F393CBF4B4B3}" type="presOf" srcId="{A531A4C3-3243-436B-BE67-5F2FD8700FA7}" destId="{6A7235BA-CB9E-449A-8AB7-E2CF08F552CF}" srcOrd="0" destOrd="0" presId="urn:microsoft.com/office/officeart/2005/8/layout/list1"/>
    <dgm:cxn modelId="{1D44F271-D259-48BA-A09E-FA5A69910803}" type="presOf" srcId="{5A782D5B-D4C2-4D58-AB57-A62F7C97E168}" destId="{A1D2CE46-84A0-4150-A0C4-C02DA161D88B}" srcOrd="0" destOrd="0" presId="urn:microsoft.com/office/officeart/2005/8/layout/list1"/>
    <dgm:cxn modelId="{4BE36B7B-6952-4D14-A9C7-4B40F83772BB}" type="presOf" srcId="{9DBA6804-F930-4EAD-B2EF-C43032874B27}" destId="{FBD4F9CD-12D6-47E8-8CF8-0A84E7261BA0}" srcOrd="0" destOrd="0" presId="urn:microsoft.com/office/officeart/2005/8/layout/list1"/>
    <dgm:cxn modelId="{B0D1165D-E018-427B-A51B-A0C3A59F4BB7}" srcId="{CBC792D2-DA41-456C-8530-D4DBEC7C5241}" destId="{848E2B20-2C84-43F8-97B1-1AEA81D2FF82}" srcOrd="4" destOrd="0" parTransId="{04B5B4CA-CD50-4C15-B335-35A4E1ADE652}" sibTransId="{010FD2E2-724D-4274-AA12-058F120699D1}"/>
    <dgm:cxn modelId="{3E1908FA-D7A3-43EC-9E89-5DC26F5F4C58}" type="presOf" srcId="{964939D0-41A3-46BE-B7E2-F733CBCCB524}" destId="{06875590-F20D-4682-A4C9-3F4740340BA0}" srcOrd="0" destOrd="0" presId="urn:microsoft.com/office/officeart/2005/8/layout/list1"/>
    <dgm:cxn modelId="{F8BCE7D3-804A-4299-98E4-B3BA28CB6384}" srcId="{CBC792D2-DA41-456C-8530-D4DBEC7C5241}" destId="{9DBA6804-F930-4EAD-B2EF-C43032874B27}" srcOrd="3" destOrd="0" parTransId="{BE371335-47FA-43C4-987F-D786499E9D93}" sibTransId="{230C9600-F815-475A-AE43-39B83147B53E}"/>
    <dgm:cxn modelId="{A6DF853E-B208-46E3-90A5-7BD675605F1C}" srcId="{CF1399F8-E705-48D0-B85C-AE1235711F6D}" destId="{F4452148-0E0B-4F36-88C3-3EEE69DFE63E}" srcOrd="0" destOrd="0" parTransId="{0FE45D26-3F01-4E6A-951F-C8C226A02B0F}" sibTransId="{EEFF2006-DFC1-466C-AB04-B02419064ABC}"/>
    <dgm:cxn modelId="{1AAFB9DE-D05F-45F3-837B-F34C21A1E441}" type="presOf" srcId="{CBC792D2-DA41-456C-8530-D4DBEC7C5241}" destId="{927E5F86-BE65-4AE8-95DC-126B5FF4F83C}" srcOrd="0" destOrd="0" presId="urn:microsoft.com/office/officeart/2005/8/layout/list1"/>
    <dgm:cxn modelId="{E7CA8114-5690-4534-B463-6396A39AFCE0}" type="presOf" srcId="{848E2B20-2C84-43F8-97B1-1AEA81D2FF82}" destId="{638D3FB8-1EC5-4421-9B11-E89E4B2104BE}" srcOrd="0" destOrd="0" presId="urn:microsoft.com/office/officeart/2005/8/layout/list1"/>
    <dgm:cxn modelId="{9C6CFE76-805A-45A6-B939-8974584760CE}" type="presOf" srcId="{CA454086-3A59-4C74-840D-C8956CA75DFF}" destId="{06875590-F20D-4682-A4C9-3F4740340BA0}" srcOrd="0" destOrd="1" presId="urn:microsoft.com/office/officeart/2005/8/layout/list1"/>
    <dgm:cxn modelId="{2EEED22D-6698-4B03-B2D4-5DB842B4E392}" type="presOf" srcId="{848E2B20-2C84-43F8-97B1-1AEA81D2FF82}" destId="{969F1B69-0B7F-4520-A540-EB3842FB9096}" srcOrd="1" destOrd="0" presId="urn:microsoft.com/office/officeart/2005/8/layout/list1"/>
    <dgm:cxn modelId="{8692BBF7-CB49-4C13-A099-221199F2A677}" type="presOf" srcId="{CF1399F8-E705-48D0-B85C-AE1235711F6D}" destId="{4947AA03-8442-4B2E-9F1D-C025BCCD1CCC}" srcOrd="0" destOrd="0" presId="urn:microsoft.com/office/officeart/2005/8/layout/list1"/>
    <dgm:cxn modelId="{44AA0E6D-FBCF-4021-9F2F-8025FFB2D73F}" type="presOf" srcId="{F4452148-0E0B-4F36-88C3-3EEE69DFE63E}" destId="{8F990827-E877-4C08-A2D4-5DCEECFC4354}" srcOrd="0" destOrd="0" presId="urn:microsoft.com/office/officeart/2005/8/layout/list1"/>
    <dgm:cxn modelId="{0D787F9A-5D4A-4169-89A2-0167D86A93BB}" srcId="{CF1399F8-E705-48D0-B85C-AE1235711F6D}" destId="{3BBB46FE-A64E-47A2-AD8A-E36A0E01954E}" srcOrd="1" destOrd="0" parTransId="{7D855F53-712C-4339-8DD0-41204066EA8D}" sibTransId="{667ACCA8-82E9-4F78-A75F-5186E93F7D1C}"/>
    <dgm:cxn modelId="{22756CEA-186A-4813-B088-587806D85A7C}" type="presOf" srcId="{5A782D5B-D4C2-4D58-AB57-A62F7C97E168}" destId="{47940CD8-25F1-45B3-9F24-893CCE6A3298}" srcOrd="1" destOrd="0" presId="urn:microsoft.com/office/officeart/2005/8/layout/list1"/>
    <dgm:cxn modelId="{1384A2DE-C290-4092-9E89-A7E5C7102B91}" type="presOf" srcId="{62AE53E2-D7EC-450F-A7C7-4FE893B4E07F}" destId="{67F1B520-23D8-4104-91F9-A8AD412A0DCC}" srcOrd="0" destOrd="0" presId="urn:microsoft.com/office/officeart/2005/8/layout/list1"/>
    <dgm:cxn modelId="{A0CDF9B8-7962-4493-B8D3-51255193AB34}" type="presOf" srcId="{62AE53E2-D7EC-450F-A7C7-4FE893B4E07F}" destId="{DC6AE770-7365-4CBE-9BBF-A3A22D071128}" srcOrd="1" destOrd="0" presId="urn:microsoft.com/office/officeart/2005/8/layout/list1"/>
    <dgm:cxn modelId="{A1346163-0733-4E41-80BB-696AD701DAA3}" srcId="{62AE53E2-D7EC-450F-A7C7-4FE893B4E07F}" destId="{CA454086-3A59-4C74-840D-C8956CA75DFF}" srcOrd="1" destOrd="0" parTransId="{7A628822-E34E-4F79-8955-A9417FDC7DD4}" sibTransId="{C3DA2E75-A31F-4CF2-AB59-BEC791923BA6}"/>
    <dgm:cxn modelId="{837F1BF3-7EE6-4DDD-B0E4-D69D8B0BA33B}" srcId="{62AE53E2-D7EC-450F-A7C7-4FE893B4E07F}" destId="{964939D0-41A3-46BE-B7E2-F733CBCCB524}" srcOrd="0" destOrd="0" parTransId="{6F43272F-D402-4114-91F1-8741E81E42B0}" sibTransId="{D42F540D-E0BA-494E-A4EA-1F87F10C1A4A}"/>
    <dgm:cxn modelId="{10637F30-25B8-409E-A397-A7A97B348AF8}" srcId="{CBC792D2-DA41-456C-8530-D4DBEC7C5241}" destId="{CF1399F8-E705-48D0-B85C-AE1235711F6D}" srcOrd="0" destOrd="0" parTransId="{D6C10B0C-375C-4943-B132-6DEC8DC32B70}" sibTransId="{13488A0E-6991-4DAF-9CC4-6367AEC670EC}"/>
    <dgm:cxn modelId="{4C3DAC56-2725-412F-B05C-2D8AA6E67C02}" srcId="{CBC792D2-DA41-456C-8530-D4DBEC7C5241}" destId="{5A782D5B-D4C2-4D58-AB57-A62F7C97E168}" srcOrd="2" destOrd="0" parTransId="{2F3DFB17-043F-466A-B689-64377D906AE2}" sibTransId="{FFB056A9-E897-46D6-9269-CBDDCB109063}"/>
    <dgm:cxn modelId="{8BA49B8A-9DE1-4261-808A-72038F8A4E31}" type="presOf" srcId="{9DBA6804-F930-4EAD-B2EF-C43032874B27}" destId="{F2C2179E-7079-40B7-BC6D-CD48AC1D448B}" srcOrd="1" destOrd="0" presId="urn:microsoft.com/office/officeart/2005/8/layout/list1"/>
    <dgm:cxn modelId="{CA8D9611-ED26-4251-9BEC-FF4F1D06EA73}" srcId="{CBC792D2-DA41-456C-8530-D4DBEC7C5241}" destId="{62AE53E2-D7EC-450F-A7C7-4FE893B4E07F}" srcOrd="1" destOrd="0" parTransId="{46478740-5980-4A39-9830-63ACB8D952BD}" sibTransId="{02226CBC-A208-4185-8760-5B3976D65B3B}"/>
    <dgm:cxn modelId="{B7A0457A-67A2-441C-9F77-94D579B9C61E}" type="presOf" srcId="{A531A4C3-3243-436B-BE67-5F2FD8700FA7}" destId="{86680CEE-108B-42B4-9EF9-83ED4224AE52}" srcOrd="1" destOrd="0" presId="urn:microsoft.com/office/officeart/2005/8/layout/list1"/>
    <dgm:cxn modelId="{09AD5BF3-B6FD-4B90-8953-F5F5D9B657F1}" type="presOf" srcId="{3BBB46FE-A64E-47A2-AD8A-E36A0E01954E}" destId="{8F990827-E877-4C08-A2D4-5DCEECFC4354}" srcOrd="0" destOrd="1" presId="urn:microsoft.com/office/officeart/2005/8/layout/list1"/>
    <dgm:cxn modelId="{E0800CF4-07EA-483E-B2EE-06048C3D0433}" type="presParOf" srcId="{927E5F86-BE65-4AE8-95DC-126B5FF4F83C}" destId="{B8B32571-A070-4095-9112-E5E007BE175A}" srcOrd="0" destOrd="0" presId="urn:microsoft.com/office/officeart/2005/8/layout/list1"/>
    <dgm:cxn modelId="{B6838791-C29F-406C-AF51-E79734D03410}" type="presParOf" srcId="{B8B32571-A070-4095-9112-E5E007BE175A}" destId="{4947AA03-8442-4B2E-9F1D-C025BCCD1CCC}" srcOrd="0" destOrd="0" presId="urn:microsoft.com/office/officeart/2005/8/layout/list1"/>
    <dgm:cxn modelId="{23F6D2B8-903A-496A-B03E-E2984EC258D4}" type="presParOf" srcId="{B8B32571-A070-4095-9112-E5E007BE175A}" destId="{06D6E225-D9E5-434C-8143-41FA34E70F26}" srcOrd="1" destOrd="0" presId="urn:microsoft.com/office/officeart/2005/8/layout/list1"/>
    <dgm:cxn modelId="{1B873F09-6CE7-42FA-95B1-67FFD3C23181}" type="presParOf" srcId="{927E5F86-BE65-4AE8-95DC-126B5FF4F83C}" destId="{633E9770-7D4C-469B-A358-394F98C84F65}" srcOrd="1" destOrd="0" presId="urn:microsoft.com/office/officeart/2005/8/layout/list1"/>
    <dgm:cxn modelId="{0FA6F66B-AE5B-47AA-8D76-89C05E080BAD}" type="presParOf" srcId="{927E5F86-BE65-4AE8-95DC-126B5FF4F83C}" destId="{8F990827-E877-4C08-A2D4-5DCEECFC4354}" srcOrd="2" destOrd="0" presId="urn:microsoft.com/office/officeart/2005/8/layout/list1"/>
    <dgm:cxn modelId="{6CB7DB73-06D2-43A9-950F-7B87317334DE}" type="presParOf" srcId="{927E5F86-BE65-4AE8-95DC-126B5FF4F83C}" destId="{3EA3AE1E-B213-41D4-AC3E-92F0BD3B313D}" srcOrd="3" destOrd="0" presId="urn:microsoft.com/office/officeart/2005/8/layout/list1"/>
    <dgm:cxn modelId="{882DDD22-C6F9-478E-AD4D-968B0C67455B}" type="presParOf" srcId="{927E5F86-BE65-4AE8-95DC-126B5FF4F83C}" destId="{F0F0F174-D3F9-4AE4-ADCF-BE6890D74803}" srcOrd="4" destOrd="0" presId="urn:microsoft.com/office/officeart/2005/8/layout/list1"/>
    <dgm:cxn modelId="{4A8A6D55-CEF5-49E9-8F70-D4A35804367B}" type="presParOf" srcId="{F0F0F174-D3F9-4AE4-ADCF-BE6890D74803}" destId="{67F1B520-23D8-4104-91F9-A8AD412A0DCC}" srcOrd="0" destOrd="0" presId="urn:microsoft.com/office/officeart/2005/8/layout/list1"/>
    <dgm:cxn modelId="{C5C16D63-298A-4A6B-8A5C-14742E79CDF3}" type="presParOf" srcId="{F0F0F174-D3F9-4AE4-ADCF-BE6890D74803}" destId="{DC6AE770-7365-4CBE-9BBF-A3A22D071128}" srcOrd="1" destOrd="0" presId="urn:microsoft.com/office/officeart/2005/8/layout/list1"/>
    <dgm:cxn modelId="{C6433A65-3731-4B68-A286-D2235FD818D4}" type="presParOf" srcId="{927E5F86-BE65-4AE8-95DC-126B5FF4F83C}" destId="{DA4C69CD-8425-495F-9309-51F9F8106D2F}" srcOrd="5" destOrd="0" presId="urn:microsoft.com/office/officeart/2005/8/layout/list1"/>
    <dgm:cxn modelId="{89E8ADDD-A27F-41D4-AC9C-DFEC6A8EFB10}" type="presParOf" srcId="{927E5F86-BE65-4AE8-95DC-126B5FF4F83C}" destId="{06875590-F20D-4682-A4C9-3F4740340BA0}" srcOrd="6" destOrd="0" presId="urn:microsoft.com/office/officeart/2005/8/layout/list1"/>
    <dgm:cxn modelId="{EB2C3BE1-01E9-478C-9754-9F26DBF5184D}" type="presParOf" srcId="{927E5F86-BE65-4AE8-95DC-126B5FF4F83C}" destId="{F85A3C9E-A87D-4008-B068-F6BC32A8C255}" srcOrd="7" destOrd="0" presId="urn:microsoft.com/office/officeart/2005/8/layout/list1"/>
    <dgm:cxn modelId="{92B848AB-264D-4184-834E-B8E92DBCAF15}" type="presParOf" srcId="{927E5F86-BE65-4AE8-95DC-126B5FF4F83C}" destId="{53F9F6F6-E20C-4E56-AA40-48424A8F7A74}" srcOrd="8" destOrd="0" presId="urn:microsoft.com/office/officeart/2005/8/layout/list1"/>
    <dgm:cxn modelId="{2A6F5896-16A5-40C2-B97B-5B8025D2AD9F}" type="presParOf" srcId="{53F9F6F6-E20C-4E56-AA40-48424A8F7A74}" destId="{A1D2CE46-84A0-4150-A0C4-C02DA161D88B}" srcOrd="0" destOrd="0" presId="urn:microsoft.com/office/officeart/2005/8/layout/list1"/>
    <dgm:cxn modelId="{84C08B04-C2FF-4ADE-AAE0-137BC9DE4EA4}" type="presParOf" srcId="{53F9F6F6-E20C-4E56-AA40-48424A8F7A74}" destId="{47940CD8-25F1-45B3-9F24-893CCE6A3298}" srcOrd="1" destOrd="0" presId="urn:microsoft.com/office/officeart/2005/8/layout/list1"/>
    <dgm:cxn modelId="{871B960F-EA90-481D-91D9-C2CC46FA208D}" type="presParOf" srcId="{927E5F86-BE65-4AE8-95DC-126B5FF4F83C}" destId="{67585621-BF0B-4E8A-9FAC-C00D4919C123}" srcOrd="9" destOrd="0" presId="urn:microsoft.com/office/officeart/2005/8/layout/list1"/>
    <dgm:cxn modelId="{9A64F8A7-B028-48B9-BFC2-6F7226977EE2}" type="presParOf" srcId="{927E5F86-BE65-4AE8-95DC-126B5FF4F83C}" destId="{4D91538B-0E8A-4756-838A-7290F0F6C59E}" srcOrd="10" destOrd="0" presId="urn:microsoft.com/office/officeart/2005/8/layout/list1"/>
    <dgm:cxn modelId="{2901F182-B03F-443A-B0E9-2BD1B2697FF4}" type="presParOf" srcId="{927E5F86-BE65-4AE8-95DC-126B5FF4F83C}" destId="{6A56E02D-A847-4C2D-805A-DEA4C2B898DB}" srcOrd="11" destOrd="0" presId="urn:microsoft.com/office/officeart/2005/8/layout/list1"/>
    <dgm:cxn modelId="{D11C1E8B-2BA9-4D20-8147-AC4E6B7503EA}" type="presParOf" srcId="{927E5F86-BE65-4AE8-95DC-126B5FF4F83C}" destId="{5348D36D-83EB-4EA0-8DE3-9491EE5C5025}" srcOrd="12" destOrd="0" presId="urn:microsoft.com/office/officeart/2005/8/layout/list1"/>
    <dgm:cxn modelId="{47F96C7F-9D10-44AC-889B-CD4B638EBC7C}" type="presParOf" srcId="{5348D36D-83EB-4EA0-8DE3-9491EE5C5025}" destId="{FBD4F9CD-12D6-47E8-8CF8-0A84E7261BA0}" srcOrd="0" destOrd="0" presId="urn:microsoft.com/office/officeart/2005/8/layout/list1"/>
    <dgm:cxn modelId="{1FD4F2D6-0A21-48C8-93B4-45072080106B}" type="presParOf" srcId="{5348D36D-83EB-4EA0-8DE3-9491EE5C5025}" destId="{F2C2179E-7079-40B7-BC6D-CD48AC1D448B}" srcOrd="1" destOrd="0" presId="urn:microsoft.com/office/officeart/2005/8/layout/list1"/>
    <dgm:cxn modelId="{76A4F93F-FDC0-4564-83D1-F3F1D633E4F7}" type="presParOf" srcId="{927E5F86-BE65-4AE8-95DC-126B5FF4F83C}" destId="{7D998D90-367A-4FAC-BEBB-62A0B34F2B7E}" srcOrd="13" destOrd="0" presId="urn:microsoft.com/office/officeart/2005/8/layout/list1"/>
    <dgm:cxn modelId="{B02B087D-3C5E-46C0-9637-94D36D8C03B5}" type="presParOf" srcId="{927E5F86-BE65-4AE8-95DC-126B5FF4F83C}" destId="{FB9EA878-A865-4DDD-B52F-B536EE6AF8D5}" srcOrd="14" destOrd="0" presId="urn:microsoft.com/office/officeart/2005/8/layout/list1"/>
    <dgm:cxn modelId="{5048AD6F-14C7-40BC-BC91-DCC103980C72}" type="presParOf" srcId="{927E5F86-BE65-4AE8-95DC-126B5FF4F83C}" destId="{0F824C89-D6D1-4A82-A582-14ADD4B14506}" srcOrd="15" destOrd="0" presId="urn:microsoft.com/office/officeart/2005/8/layout/list1"/>
    <dgm:cxn modelId="{C54FE95D-1257-4C01-B8C6-8D705551A2AF}" type="presParOf" srcId="{927E5F86-BE65-4AE8-95DC-126B5FF4F83C}" destId="{00A5F497-A459-4E21-A52C-0430F0F16290}" srcOrd="16" destOrd="0" presId="urn:microsoft.com/office/officeart/2005/8/layout/list1"/>
    <dgm:cxn modelId="{08E25E0D-402A-4E51-8973-8247CAACF9D1}" type="presParOf" srcId="{00A5F497-A459-4E21-A52C-0430F0F16290}" destId="{638D3FB8-1EC5-4421-9B11-E89E4B2104BE}" srcOrd="0" destOrd="0" presId="urn:microsoft.com/office/officeart/2005/8/layout/list1"/>
    <dgm:cxn modelId="{5446684F-7933-491B-9DC4-679A34CBF315}" type="presParOf" srcId="{00A5F497-A459-4E21-A52C-0430F0F16290}" destId="{969F1B69-0B7F-4520-A540-EB3842FB9096}" srcOrd="1" destOrd="0" presId="urn:microsoft.com/office/officeart/2005/8/layout/list1"/>
    <dgm:cxn modelId="{D7431A6B-5B3F-4099-AFC3-57D1BF59E7E2}" type="presParOf" srcId="{927E5F86-BE65-4AE8-95DC-126B5FF4F83C}" destId="{2F790070-5AF0-4B97-81C0-4B5823C88E09}" srcOrd="17" destOrd="0" presId="urn:microsoft.com/office/officeart/2005/8/layout/list1"/>
    <dgm:cxn modelId="{06B008F3-AA6A-48A1-8CD7-88E3C74EE632}" type="presParOf" srcId="{927E5F86-BE65-4AE8-95DC-126B5FF4F83C}" destId="{7A855BA1-6A86-426A-AFDE-55F6975A959F}" srcOrd="18" destOrd="0" presId="urn:microsoft.com/office/officeart/2005/8/layout/list1"/>
    <dgm:cxn modelId="{A4FB1D61-1427-40A8-A77F-8AEBE01CA8B1}" type="presParOf" srcId="{927E5F86-BE65-4AE8-95DC-126B5FF4F83C}" destId="{723C0C1A-2388-4A69-9EC0-D1A2A2729D59}" srcOrd="19" destOrd="0" presId="urn:microsoft.com/office/officeart/2005/8/layout/list1"/>
    <dgm:cxn modelId="{254E202F-012A-4FCD-815C-88CE260B43BF}" type="presParOf" srcId="{927E5F86-BE65-4AE8-95DC-126B5FF4F83C}" destId="{05D77B7E-2F09-4252-A5C9-61937E427A6C}" srcOrd="20" destOrd="0" presId="urn:microsoft.com/office/officeart/2005/8/layout/list1"/>
    <dgm:cxn modelId="{AA2F5A89-BD73-4823-B9A7-0D70B0296A5A}" type="presParOf" srcId="{05D77B7E-2F09-4252-A5C9-61937E427A6C}" destId="{6A7235BA-CB9E-449A-8AB7-E2CF08F552CF}" srcOrd="0" destOrd="0" presId="urn:microsoft.com/office/officeart/2005/8/layout/list1"/>
    <dgm:cxn modelId="{9F3D0312-A96B-4601-868F-8A40CEE52196}" type="presParOf" srcId="{05D77B7E-2F09-4252-A5C9-61937E427A6C}" destId="{86680CEE-108B-42B4-9EF9-83ED4224AE52}" srcOrd="1" destOrd="0" presId="urn:microsoft.com/office/officeart/2005/8/layout/list1"/>
    <dgm:cxn modelId="{56D0C5B3-1DD5-482F-9A11-293CDC7E317A}" type="presParOf" srcId="{927E5F86-BE65-4AE8-95DC-126B5FF4F83C}" destId="{68E490AE-8735-43A5-B02E-0B5D7A559A1C}" srcOrd="21" destOrd="0" presId="urn:microsoft.com/office/officeart/2005/8/layout/list1"/>
    <dgm:cxn modelId="{6003BB99-73AA-457F-9A79-E17D9E135374}" type="presParOf" srcId="{927E5F86-BE65-4AE8-95DC-126B5FF4F83C}" destId="{7188CAB1-C296-420A-92EB-0981C5C88D4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90827-E877-4C08-A2D4-5DCEECFC4354}">
      <dsp:nvSpPr>
        <dsp:cNvPr id="0" name=""/>
        <dsp:cNvSpPr/>
      </dsp:nvSpPr>
      <dsp:spPr>
        <a:xfrm>
          <a:off x="0" y="296340"/>
          <a:ext cx="6126493" cy="737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5484" tIns="270764" rIns="47548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Run Configuration Editor Tool</a:t>
          </a:r>
          <a:endParaRPr lang="en-US" sz="1300" kern="1200" dirty="0"/>
        </a:p>
        <a:p>
          <a:pPr marL="114300" lvl="1" indent="-114300" algn="l" defTabSz="577850">
            <a:lnSpc>
              <a:spcPct val="90000"/>
            </a:lnSpc>
            <a:spcBef>
              <a:spcPct val="0"/>
            </a:spcBef>
            <a:spcAft>
              <a:spcPct val="15000"/>
            </a:spcAft>
            <a:buChar char="••"/>
          </a:pPr>
          <a:r>
            <a:rPr lang="en-US" sz="1300" kern="1200" dirty="0" smtClean="0"/>
            <a:t>Modify SSRS Configuration Files</a:t>
          </a:r>
          <a:endParaRPr lang="en-US" sz="1300" kern="1200" dirty="0"/>
        </a:p>
      </dsp:txBody>
      <dsp:txXfrm>
        <a:off x="0" y="296340"/>
        <a:ext cx="6126493" cy="737100"/>
      </dsp:txXfrm>
    </dsp:sp>
    <dsp:sp modelId="{06D6E225-D9E5-434C-8143-41FA34E70F26}">
      <dsp:nvSpPr>
        <dsp:cNvPr id="0" name=""/>
        <dsp:cNvSpPr/>
      </dsp:nvSpPr>
      <dsp:spPr>
        <a:xfrm>
          <a:off x="306324" y="104460"/>
          <a:ext cx="4288545"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577850">
            <a:lnSpc>
              <a:spcPct val="90000"/>
            </a:lnSpc>
            <a:spcBef>
              <a:spcPct val="0"/>
            </a:spcBef>
            <a:spcAft>
              <a:spcPct val="35000"/>
            </a:spcAft>
          </a:pPr>
          <a:r>
            <a:rPr lang="en-US" sz="1300" kern="1200" dirty="0" smtClean="0"/>
            <a:t>Register U2 Toolkit with SRRS</a:t>
          </a:r>
          <a:endParaRPr lang="en-US" sz="1300" kern="1200" dirty="0"/>
        </a:p>
      </dsp:txBody>
      <dsp:txXfrm>
        <a:off x="325058" y="123194"/>
        <a:ext cx="4251077" cy="346292"/>
      </dsp:txXfrm>
    </dsp:sp>
    <dsp:sp modelId="{06875590-F20D-4682-A4C9-3F4740340BA0}">
      <dsp:nvSpPr>
        <dsp:cNvPr id="0" name=""/>
        <dsp:cNvSpPr/>
      </dsp:nvSpPr>
      <dsp:spPr>
        <a:xfrm>
          <a:off x="0" y="1295520"/>
          <a:ext cx="6126493" cy="737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5484" tIns="270764" rIns="47548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SQL Access</a:t>
          </a:r>
          <a:endParaRPr lang="en-US" sz="1300" kern="1200" dirty="0"/>
        </a:p>
        <a:p>
          <a:pPr marL="114300" lvl="1" indent="-114300" algn="l" defTabSz="577850">
            <a:lnSpc>
              <a:spcPct val="90000"/>
            </a:lnSpc>
            <a:spcBef>
              <a:spcPct val="0"/>
            </a:spcBef>
            <a:spcAft>
              <a:spcPct val="15000"/>
            </a:spcAft>
            <a:buChar char="••"/>
          </a:pPr>
          <a:r>
            <a:rPr lang="en-US" sz="1300" kern="1200" dirty="0" smtClean="0"/>
            <a:t>Native Access</a:t>
          </a:r>
          <a:endParaRPr lang="en-US" sz="1300" kern="1200" dirty="0"/>
        </a:p>
      </dsp:txBody>
      <dsp:txXfrm>
        <a:off x="0" y="1295520"/>
        <a:ext cx="6126493" cy="737100"/>
      </dsp:txXfrm>
    </dsp:sp>
    <dsp:sp modelId="{DC6AE770-7365-4CBE-9BBF-A3A22D071128}">
      <dsp:nvSpPr>
        <dsp:cNvPr id="0" name=""/>
        <dsp:cNvSpPr/>
      </dsp:nvSpPr>
      <dsp:spPr>
        <a:xfrm>
          <a:off x="306324" y="1103640"/>
          <a:ext cx="4288545"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577850">
            <a:lnSpc>
              <a:spcPct val="90000"/>
            </a:lnSpc>
            <a:spcBef>
              <a:spcPct val="0"/>
            </a:spcBef>
            <a:spcAft>
              <a:spcPct val="35000"/>
            </a:spcAft>
          </a:pPr>
          <a:r>
            <a:rPr lang="en-US" sz="1300" kern="1200" dirty="0" smtClean="0"/>
            <a:t>Develop Basic Report using BIDS SSRS  2014</a:t>
          </a:r>
          <a:endParaRPr lang="en-US" sz="1300" kern="1200" dirty="0"/>
        </a:p>
      </dsp:txBody>
      <dsp:txXfrm>
        <a:off x="325058" y="1122374"/>
        <a:ext cx="4251077" cy="346292"/>
      </dsp:txXfrm>
    </dsp:sp>
    <dsp:sp modelId="{4D91538B-0E8A-4756-838A-7290F0F6C59E}">
      <dsp:nvSpPr>
        <dsp:cNvPr id="0" name=""/>
        <dsp:cNvSpPr/>
      </dsp:nvSpPr>
      <dsp:spPr>
        <a:xfrm>
          <a:off x="0" y="2294700"/>
          <a:ext cx="6126493"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940CD8-25F1-45B3-9F24-893CCE6A3298}">
      <dsp:nvSpPr>
        <dsp:cNvPr id="0" name=""/>
        <dsp:cNvSpPr/>
      </dsp:nvSpPr>
      <dsp:spPr>
        <a:xfrm>
          <a:off x="306324" y="2102820"/>
          <a:ext cx="4288545"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577850">
            <a:lnSpc>
              <a:spcPct val="90000"/>
            </a:lnSpc>
            <a:spcBef>
              <a:spcPct val="0"/>
            </a:spcBef>
            <a:spcAft>
              <a:spcPct val="35000"/>
            </a:spcAft>
          </a:pPr>
          <a:r>
            <a:rPr lang="en-US" sz="1300" kern="1200" dirty="0" smtClean="0"/>
            <a:t>Deploy Report into IIS Web Report Server</a:t>
          </a:r>
          <a:endParaRPr lang="en-US" sz="1300" kern="1200" dirty="0"/>
        </a:p>
      </dsp:txBody>
      <dsp:txXfrm>
        <a:off x="325058" y="2121554"/>
        <a:ext cx="4251077" cy="346292"/>
      </dsp:txXfrm>
    </dsp:sp>
    <dsp:sp modelId="{FB9EA878-A865-4DDD-B52F-B536EE6AF8D5}">
      <dsp:nvSpPr>
        <dsp:cNvPr id="0" name=""/>
        <dsp:cNvSpPr/>
      </dsp:nvSpPr>
      <dsp:spPr>
        <a:xfrm>
          <a:off x="0" y="2884380"/>
          <a:ext cx="6126493"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C2179E-7079-40B7-BC6D-CD48AC1D448B}">
      <dsp:nvSpPr>
        <dsp:cNvPr id="0" name=""/>
        <dsp:cNvSpPr/>
      </dsp:nvSpPr>
      <dsp:spPr>
        <a:xfrm>
          <a:off x="306324" y="2692500"/>
          <a:ext cx="4288545"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577850">
            <a:lnSpc>
              <a:spcPct val="90000"/>
            </a:lnSpc>
            <a:spcBef>
              <a:spcPct val="0"/>
            </a:spcBef>
            <a:spcAft>
              <a:spcPct val="35000"/>
            </a:spcAft>
          </a:pPr>
          <a:r>
            <a:rPr lang="en-US" sz="1300" kern="1200" dirty="0" smtClean="0"/>
            <a:t>Run Report from IIS Web  Report Server </a:t>
          </a:r>
          <a:endParaRPr lang="en-US" sz="1300" kern="1200" dirty="0"/>
        </a:p>
      </dsp:txBody>
      <dsp:txXfrm>
        <a:off x="325058" y="2711234"/>
        <a:ext cx="4251077" cy="346292"/>
      </dsp:txXfrm>
    </dsp:sp>
    <dsp:sp modelId="{7A855BA1-6A86-426A-AFDE-55F6975A959F}">
      <dsp:nvSpPr>
        <dsp:cNvPr id="0" name=""/>
        <dsp:cNvSpPr/>
      </dsp:nvSpPr>
      <dsp:spPr>
        <a:xfrm>
          <a:off x="0" y="3474060"/>
          <a:ext cx="6126493"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9F1B69-0B7F-4520-A540-EB3842FB9096}">
      <dsp:nvSpPr>
        <dsp:cNvPr id="0" name=""/>
        <dsp:cNvSpPr/>
      </dsp:nvSpPr>
      <dsp:spPr>
        <a:xfrm>
          <a:off x="306324" y="3282180"/>
          <a:ext cx="4288545"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577850">
            <a:lnSpc>
              <a:spcPct val="90000"/>
            </a:lnSpc>
            <a:spcBef>
              <a:spcPct val="0"/>
            </a:spcBef>
            <a:spcAft>
              <a:spcPct val="35000"/>
            </a:spcAft>
          </a:pPr>
          <a:r>
            <a:rPr lang="en-US" sz="1300" kern="1200" dirty="0" smtClean="0"/>
            <a:t>Basic Report to oData (REST)</a:t>
          </a:r>
          <a:endParaRPr lang="en-US" sz="1300" kern="1200" dirty="0"/>
        </a:p>
      </dsp:txBody>
      <dsp:txXfrm>
        <a:off x="325058" y="3300914"/>
        <a:ext cx="4251077" cy="346292"/>
      </dsp:txXfrm>
    </dsp:sp>
    <dsp:sp modelId="{7188CAB1-C296-420A-92EB-0981C5C88D49}">
      <dsp:nvSpPr>
        <dsp:cNvPr id="0" name=""/>
        <dsp:cNvSpPr/>
      </dsp:nvSpPr>
      <dsp:spPr>
        <a:xfrm>
          <a:off x="0" y="4063740"/>
          <a:ext cx="6126493"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680CEE-108B-42B4-9EF9-83ED4224AE52}">
      <dsp:nvSpPr>
        <dsp:cNvPr id="0" name=""/>
        <dsp:cNvSpPr/>
      </dsp:nvSpPr>
      <dsp:spPr>
        <a:xfrm>
          <a:off x="306324" y="3871860"/>
          <a:ext cx="4288545"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577850">
            <a:lnSpc>
              <a:spcPct val="90000"/>
            </a:lnSpc>
            <a:spcBef>
              <a:spcPct val="0"/>
            </a:spcBef>
            <a:spcAft>
              <a:spcPct val="35000"/>
            </a:spcAft>
          </a:pPr>
          <a:r>
            <a:rPr lang="en-US" sz="1300" kern="1200" dirty="0" smtClean="0"/>
            <a:t>Consume oData (Basic Report) using Excel 2013</a:t>
          </a:r>
          <a:endParaRPr lang="en-US" sz="1300" kern="1200" dirty="0"/>
        </a:p>
      </dsp:txBody>
      <dsp:txXfrm>
        <a:off x="325058" y="3890594"/>
        <a:ext cx="4251077"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83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95738" y="0"/>
            <a:ext cx="3055937" cy="468313"/>
          </a:xfrm>
          <a:prstGeom prst="rect">
            <a:avLst/>
          </a:prstGeom>
        </p:spPr>
        <p:txBody>
          <a:bodyPr vert="horz" lIns="91440" tIns="45720" rIns="91440" bIns="45720" rtlCol="0"/>
          <a:lstStyle>
            <a:lvl1pPr algn="r">
              <a:defRPr sz="1200"/>
            </a:lvl1pPr>
          </a:lstStyle>
          <a:p>
            <a:fld id="{43873EC8-18C5-E94A-AF4C-17B0E3B58BE2}" type="datetimeFigureOut">
              <a:rPr lang="en-US" smtClean="0"/>
              <a:t>3/24/2015</a:t>
            </a:fld>
            <a:endParaRPr lang="en-US" dirty="0"/>
          </a:p>
        </p:txBody>
      </p:sp>
      <p:sp>
        <p:nvSpPr>
          <p:cNvPr id="4" name="Footer Placeholder 3"/>
          <p:cNvSpPr>
            <a:spLocks noGrp="1"/>
          </p:cNvSpPr>
          <p:nvPr>
            <p:ph type="ftr" sz="quarter" idx="2"/>
          </p:nvPr>
        </p:nvSpPr>
        <p:spPr>
          <a:xfrm>
            <a:off x="0" y="8886825"/>
            <a:ext cx="3055938" cy="46831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95738" y="8886825"/>
            <a:ext cx="3055937" cy="468313"/>
          </a:xfrm>
          <a:prstGeom prst="rect">
            <a:avLst/>
          </a:prstGeom>
        </p:spPr>
        <p:txBody>
          <a:bodyPr vert="horz" lIns="91440" tIns="45720" rIns="91440" bIns="45720" rtlCol="0" anchor="b"/>
          <a:lstStyle>
            <a:lvl1pPr algn="r">
              <a:defRPr sz="1200"/>
            </a:lvl1pPr>
          </a:lstStyle>
          <a:p>
            <a:fld id="{99E8110D-D88E-A541-B675-74D3597E7181}" type="slidenum">
              <a:rPr lang="en-US" smtClean="0"/>
              <a:t>‹#›</a:t>
            </a:fld>
            <a:endParaRPr lang="en-US" dirty="0"/>
          </a:p>
        </p:txBody>
      </p:sp>
    </p:spTree>
    <p:extLst>
      <p:ext uri="{BB962C8B-B14F-4D97-AF65-F5344CB8AC3E}">
        <p14:creationId xmlns:p14="http://schemas.microsoft.com/office/powerpoint/2010/main" val="39028386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dirty="0"/>
          </a:p>
        </p:txBody>
      </p:sp>
      <p:sp>
        <p:nvSpPr>
          <p:cNvPr id="3" name="Date Placeholder 2"/>
          <p:cNvSpPr>
            <a:spLocks noGrp="1"/>
          </p:cNvSpPr>
          <p:nvPr>
            <p:ph type="dt" idx="1"/>
          </p:nvPr>
        </p:nvSpPr>
        <p:spPr>
          <a:xfrm>
            <a:off x="3995217" y="0"/>
            <a:ext cx="3056414" cy="467836"/>
          </a:xfrm>
          <a:prstGeom prst="rect">
            <a:avLst/>
          </a:prstGeom>
        </p:spPr>
        <p:txBody>
          <a:bodyPr vert="horz" lIns="93763" tIns="46881" rIns="93763" bIns="46881" rtlCol="0"/>
          <a:lstStyle>
            <a:lvl1pPr algn="r">
              <a:defRPr sz="1200"/>
            </a:lvl1pPr>
          </a:lstStyle>
          <a:p>
            <a:fld id="{FC6AD905-CB9F-43BA-A285-57F8FE598DFE}" type="datetimeFigureOut">
              <a:rPr lang="en-US" smtClean="0"/>
              <a:pPr/>
              <a:t>3/24/2015</a:t>
            </a:fld>
            <a:endParaRPr lang="en-US" dirty="0"/>
          </a:p>
        </p:txBody>
      </p:sp>
      <p:sp>
        <p:nvSpPr>
          <p:cNvPr id="4" name="Slide Image Placeholder 3"/>
          <p:cNvSpPr>
            <a:spLocks noGrp="1" noRot="1" noChangeAspect="1"/>
          </p:cNvSpPr>
          <p:nvPr>
            <p:ph type="sldImg" idx="2"/>
          </p:nvPr>
        </p:nvSpPr>
        <p:spPr>
          <a:xfrm>
            <a:off x="409575" y="701675"/>
            <a:ext cx="6235700" cy="3508375"/>
          </a:xfrm>
          <a:prstGeom prst="rect">
            <a:avLst/>
          </a:prstGeom>
          <a:noFill/>
          <a:ln w="12700">
            <a:solidFill>
              <a:prstClr val="black"/>
            </a:solidFill>
          </a:ln>
        </p:spPr>
        <p:txBody>
          <a:bodyPr vert="horz" lIns="93763" tIns="46881" rIns="93763" bIns="46881" rtlCol="0" anchor="ctr"/>
          <a:lstStyle/>
          <a:p>
            <a:endParaRPr lang="en-US" dirty="0"/>
          </a:p>
        </p:txBody>
      </p:sp>
      <p:sp>
        <p:nvSpPr>
          <p:cNvPr id="5" name="Notes Placeholder 4"/>
          <p:cNvSpPr>
            <a:spLocks noGrp="1"/>
          </p:cNvSpPr>
          <p:nvPr>
            <p:ph type="body" sz="quarter" idx="3"/>
          </p:nvPr>
        </p:nvSpPr>
        <p:spPr>
          <a:xfrm>
            <a:off x="705327" y="4444445"/>
            <a:ext cx="5642610" cy="4210526"/>
          </a:xfrm>
          <a:prstGeom prst="rect">
            <a:avLst/>
          </a:prstGeom>
        </p:spPr>
        <p:txBody>
          <a:bodyPr vert="horz" lIns="93763" tIns="46881" rIns="93763" bIns="468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5217" y="8887265"/>
            <a:ext cx="3056414" cy="467836"/>
          </a:xfrm>
          <a:prstGeom prst="rect">
            <a:avLst/>
          </a:prstGeom>
        </p:spPr>
        <p:txBody>
          <a:bodyPr vert="horz" lIns="93763" tIns="46881" rIns="93763" bIns="46881" rtlCol="0" anchor="b"/>
          <a:lstStyle>
            <a:lvl1pPr algn="r">
              <a:defRPr sz="1200"/>
            </a:lvl1pPr>
          </a:lstStyle>
          <a:p>
            <a:fld id="{07DE33A4-DA3E-45A5-9E20-AE1F5D20EE78}" type="slidenum">
              <a:rPr lang="en-US" smtClean="0"/>
              <a:pPr/>
              <a:t>‹#›</a:t>
            </a:fld>
            <a:endParaRPr lang="en-US" dirty="0"/>
          </a:p>
        </p:txBody>
      </p:sp>
    </p:spTree>
    <p:extLst>
      <p:ext uri="{BB962C8B-B14F-4D97-AF65-F5344CB8AC3E}">
        <p14:creationId xmlns:p14="http://schemas.microsoft.com/office/powerpoint/2010/main" val="253759364"/>
      </p:ext>
    </p:extLst>
  </p:cSld>
  <p:clrMap bg1="lt1" tx1="dk1" bg2="lt2" tx2="dk2" accent1="accent1" accent2="accent2" accent3="accent3" accent4="accent4" accent5="accent5" accent6="accent6" hlink="hlink" folHlink="folHlink"/>
  <p:hf hdr="0" ftr="0" dt="0"/>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8528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2601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56601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5839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98753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3661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25504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3/24/2015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26476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4" name="Picture 13" descr="2014-PPT-Backgrounds_16-9_Tit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 y="-10159"/>
            <a:ext cx="14679787" cy="8261352"/>
          </a:xfrm>
          <a:prstGeom prst="rect">
            <a:avLst/>
          </a:prstGeom>
        </p:spPr>
      </p:pic>
      <p:sp>
        <p:nvSpPr>
          <p:cNvPr id="2" name="Title 1"/>
          <p:cNvSpPr>
            <a:spLocks noGrp="1"/>
          </p:cNvSpPr>
          <p:nvPr>
            <p:ph type="ctrTitle"/>
          </p:nvPr>
        </p:nvSpPr>
        <p:spPr>
          <a:xfrm>
            <a:off x="1761308" y="2767052"/>
            <a:ext cx="11507419" cy="2101182"/>
          </a:xfrm>
          <a:prstGeom prst="rect">
            <a:avLst/>
          </a:prstGeom>
        </p:spPr>
        <p:txBody>
          <a:bodyPr vert="horz" lIns="130622" tIns="65311" rIns="130622" bIns="65311" rtlCol="0" anchor="b" anchorCtr="0">
            <a:noAutofit/>
          </a:bodyPr>
          <a:lstStyle>
            <a:lvl1pPr algn="r" defTabSz="1306221" rtl="0" eaLnBrk="1" latinLnBrk="0" hangingPunct="1">
              <a:spcBef>
                <a:spcPct val="0"/>
              </a:spcBef>
              <a:buNone/>
              <a:defRPr sz="7200" b="0" i="0" kern="1200">
                <a:solidFill>
                  <a:srgbClr val="003399"/>
                </a:solidFill>
                <a:effectLst/>
                <a:latin typeface="Helvetica Neue"/>
                <a:ea typeface="+mj-ea"/>
                <a:cs typeface="Helvetica Neue"/>
              </a:defRPr>
            </a:lvl1pPr>
          </a:lstStyle>
          <a:p>
            <a:r>
              <a:rPr lang="en-US" smtClean="0"/>
              <a:t>Click to edit Master title style</a:t>
            </a:r>
            <a:endParaRPr dirty="0"/>
          </a:p>
        </p:txBody>
      </p:sp>
      <p:sp>
        <p:nvSpPr>
          <p:cNvPr id="3" name="Subtitle 2"/>
          <p:cNvSpPr>
            <a:spLocks noGrp="1"/>
          </p:cNvSpPr>
          <p:nvPr>
            <p:ph type="subTitle" idx="1"/>
          </p:nvPr>
        </p:nvSpPr>
        <p:spPr>
          <a:xfrm>
            <a:off x="1761308" y="4867562"/>
            <a:ext cx="11507419" cy="1164365"/>
          </a:xfrm>
        </p:spPr>
        <p:txBody>
          <a:bodyPr vert="horz" lIns="130622" tIns="65311" rIns="130622" bIns="65311" rtlCol="0">
            <a:normAutofit/>
          </a:bodyPr>
          <a:lstStyle>
            <a:lvl1pPr marL="0" indent="0" algn="r" defTabSz="1306221" rtl="0" eaLnBrk="1" latinLnBrk="0" hangingPunct="1">
              <a:spcBef>
                <a:spcPts val="0"/>
              </a:spcBef>
              <a:buClr>
                <a:schemeClr val="accent1"/>
              </a:buClr>
              <a:buSzPct val="100000"/>
              <a:buFont typeface="Wingdings 2" pitchFamily="18" charset="2"/>
              <a:buNone/>
              <a:defRPr sz="2901" b="0" i="0" kern="1200">
                <a:solidFill>
                  <a:schemeClr val="tx1">
                    <a:lumMod val="75000"/>
                    <a:lumOff val="25000"/>
                  </a:schemeClr>
                </a:solidFill>
                <a:latin typeface="Helvetica Neue"/>
                <a:ea typeface="+mn-ea"/>
                <a:cs typeface="Helvetica Neue"/>
              </a:defRPr>
            </a:lvl1pPr>
            <a:lvl2pPr marL="653110" indent="0" algn="ctr">
              <a:buNone/>
              <a:defRPr>
                <a:solidFill>
                  <a:schemeClr val="tx1">
                    <a:tint val="75000"/>
                  </a:schemeClr>
                </a:solidFill>
              </a:defRPr>
            </a:lvl2pPr>
            <a:lvl3pPr marL="1306221" indent="0" algn="ctr">
              <a:buNone/>
              <a:defRPr>
                <a:solidFill>
                  <a:schemeClr val="tx1">
                    <a:tint val="75000"/>
                  </a:schemeClr>
                </a:solidFill>
              </a:defRPr>
            </a:lvl3pPr>
            <a:lvl4pPr marL="1959331" indent="0" algn="ctr">
              <a:buNone/>
              <a:defRPr>
                <a:solidFill>
                  <a:schemeClr val="tx1">
                    <a:tint val="75000"/>
                  </a:schemeClr>
                </a:solidFill>
              </a:defRPr>
            </a:lvl4pPr>
            <a:lvl5pPr marL="2612442" indent="0" algn="ctr">
              <a:buNone/>
              <a:defRPr>
                <a:solidFill>
                  <a:schemeClr val="tx1">
                    <a:tint val="75000"/>
                  </a:schemeClr>
                </a:solidFill>
              </a:defRPr>
            </a:lvl5pPr>
            <a:lvl6pPr marL="3265550"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24811852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Main Bullet Slide">
    <p:spTree>
      <p:nvGrpSpPr>
        <p:cNvPr id="1" name=""/>
        <p:cNvGrpSpPr/>
        <p:nvPr/>
      </p:nvGrpSpPr>
      <p:grpSpPr>
        <a:xfrm>
          <a:off x="0" y="0"/>
          <a:ext cx="0" cy="0"/>
          <a:chOff x="0" y="0"/>
          <a:chExt cx="0" cy="0"/>
        </a:xfrm>
      </p:grpSpPr>
      <p:sp>
        <p:nvSpPr>
          <p:cNvPr id="14" name="Text Placeholder 2"/>
          <p:cNvSpPr>
            <a:spLocks noGrp="1"/>
          </p:cNvSpPr>
          <p:nvPr>
            <p:ph idx="1"/>
          </p:nvPr>
        </p:nvSpPr>
        <p:spPr>
          <a:xfrm>
            <a:off x="520173" y="1690688"/>
            <a:ext cx="12565590" cy="5952173"/>
          </a:xfrm>
          <a:prstGeom prst="rect">
            <a:avLst/>
          </a:prstGeom>
        </p:spPr>
        <p:txBody>
          <a:bodyPr vert="horz" lIns="130622" tIns="65311" rIns="130622" bIns="65311" rtlCol="0">
            <a:normAutofit/>
          </a:bodyPr>
          <a:lstStyle>
            <a:lvl1pPr>
              <a:defRPr b="0" i="0">
                <a:latin typeface="Source Sans Pro"/>
                <a:cs typeface="Source Sans Pro"/>
              </a:defRPr>
            </a:lvl1pPr>
            <a:lvl2pPr>
              <a:defRPr b="0" i="0">
                <a:latin typeface="Source Sans Pro"/>
                <a:cs typeface="Source Sans Pro"/>
              </a:defRPr>
            </a:lvl2pPr>
            <a:lvl3pPr>
              <a:defRPr b="0" i="0">
                <a:latin typeface="Source Sans Pro"/>
                <a:cs typeface="Source Sans Pro"/>
              </a:defRPr>
            </a:lvl3pPr>
            <a:lvl4pPr>
              <a:defRPr b="0" i="0">
                <a:latin typeface="Source Sans Pro"/>
                <a:cs typeface="Source Sans Pro"/>
              </a:defRPr>
            </a:lvl4pPr>
            <a:lvl5pPr>
              <a:defRPr b="0" i="0">
                <a:latin typeface="Source Sans Pro"/>
                <a:cs typeface="Source Sans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Footer Placeholder 4"/>
          <p:cNvSpPr>
            <a:spLocks noGrp="1"/>
          </p:cNvSpPr>
          <p:nvPr>
            <p:ph type="ftr" sz="quarter" idx="3"/>
          </p:nvPr>
        </p:nvSpPr>
        <p:spPr>
          <a:xfrm>
            <a:off x="487826" y="7806156"/>
            <a:ext cx="9611360" cy="247325"/>
          </a:xfrm>
          <a:prstGeom prst="rect">
            <a:avLst/>
          </a:prstGeom>
        </p:spPr>
        <p:txBody>
          <a:bodyPr vert="horz" lIns="130622" tIns="65311" rIns="130622" bIns="65311" rtlCol="0" anchor="ctr"/>
          <a:lstStyle>
            <a:lvl1pPr algn="l">
              <a:defRPr sz="1100" b="0" i="0">
                <a:solidFill>
                  <a:schemeClr val="tx1">
                    <a:lumMod val="75000"/>
                    <a:lumOff val="25000"/>
                  </a:schemeClr>
                </a:solidFill>
                <a:latin typeface="Source Sans Pro Light"/>
                <a:cs typeface="Source Sans Pro Light"/>
              </a:defRPr>
            </a:lvl1pPr>
          </a:lstStyle>
          <a:p>
            <a:r>
              <a:rPr lang="en-US" smtClean="0"/>
              <a:t>© 2013 Rocket Software, Inc. All Rights Reserved.</a:t>
            </a:r>
            <a:endParaRPr lang="en-US" dirty="0"/>
          </a:p>
        </p:txBody>
      </p:sp>
      <p:sp>
        <p:nvSpPr>
          <p:cNvPr id="6" name="Slide Number Placeholder 5"/>
          <p:cNvSpPr txBox="1">
            <a:spLocks/>
          </p:cNvSpPr>
          <p:nvPr/>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sp>
        <p:nvSpPr>
          <p:cNvPr id="17" name="Title Placeholder 6"/>
          <p:cNvSpPr>
            <a:spLocks noGrp="1"/>
          </p:cNvSpPr>
          <p:nvPr>
            <p:ph type="title"/>
          </p:nvPr>
        </p:nvSpPr>
        <p:spPr>
          <a:xfrm>
            <a:off x="528642" y="296826"/>
            <a:ext cx="12556899" cy="1133554"/>
          </a:xfrm>
          <a:prstGeom prst="rect">
            <a:avLst/>
          </a:prstGeom>
        </p:spPr>
        <p:txBody>
          <a:bodyPr vert="horz" lIns="91440" tIns="45720" rIns="91440" bIns="45720" rtlCol="0" anchor="ctr">
            <a:normAutofit/>
          </a:bodyPr>
          <a:lstStyle>
            <a:lvl1pPr>
              <a:defRPr b="0" i="0">
                <a:latin typeface="Source Sans Pro Semibold"/>
                <a:cs typeface="Source Sans Pro Semibold"/>
              </a:defRPr>
            </a:lvl1pPr>
          </a:lstStyle>
          <a:p>
            <a:r>
              <a:rPr lang="en-US" smtClean="0"/>
              <a:t>Click to edit Master title style</a:t>
            </a:r>
            <a:endParaRPr lang="en-US" dirty="0"/>
          </a:p>
        </p:txBody>
      </p:sp>
      <p:sp>
        <p:nvSpPr>
          <p:cNvPr id="11" name="Slide Number Placeholder 5"/>
          <p:cNvSpPr txBox="1">
            <a:spLocks/>
          </p:cNvSpPr>
          <p:nvPr userDrawn="1"/>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pic>
        <p:nvPicPr>
          <p:cNvPr id="3" name="Picture 2" descr="Rocket Logo.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3349286" y="7709939"/>
            <a:ext cx="1100138" cy="288960"/>
          </a:xfrm>
          <a:prstGeom prst="rect">
            <a:avLst/>
          </a:prstGeom>
        </p:spPr>
      </p:pic>
      <p:pic>
        <p:nvPicPr>
          <p:cNvPr id="2" name="Picture 1" descr="Bug_Enhanc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5325" y="84180"/>
            <a:ext cx="1054100" cy="1346200"/>
          </a:xfrm>
          <a:prstGeom prst="rect">
            <a:avLst/>
          </a:prstGeom>
        </p:spPr>
      </p:pic>
    </p:spTree>
    <p:extLst>
      <p:ext uri="{BB962C8B-B14F-4D97-AF65-F5344CB8AC3E}">
        <p14:creationId xmlns:p14="http://schemas.microsoft.com/office/powerpoint/2010/main" val="123605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8" name="Title Placeholder 6"/>
          <p:cNvSpPr>
            <a:spLocks noGrp="1"/>
          </p:cNvSpPr>
          <p:nvPr>
            <p:ph type="title"/>
          </p:nvPr>
        </p:nvSpPr>
        <p:spPr>
          <a:xfrm>
            <a:off x="528643" y="177803"/>
            <a:ext cx="12557120" cy="1371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7" name="Footer Placeholder 4"/>
          <p:cNvSpPr>
            <a:spLocks noGrp="1"/>
          </p:cNvSpPr>
          <p:nvPr>
            <p:ph type="ftr" sz="quarter" idx="3"/>
          </p:nvPr>
        </p:nvSpPr>
        <p:spPr>
          <a:xfrm>
            <a:off x="487826" y="7806156"/>
            <a:ext cx="9611360" cy="247325"/>
          </a:xfrm>
          <a:prstGeom prst="rect">
            <a:avLst/>
          </a:prstGeom>
        </p:spPr>
        <p:txBody>
          <a:bodyPr vert="horz" lIns="130622" tIns="65311" rIns="130622" bIns="65311" rtlCol="0" anchor="ctr"/>
          <a:lstStyle>
            <a:lvl1pPr algn="l">
              <a:defRPr sz="1100" b="0" i="0">
                <a:solidFill>
                  <a:schemeClr val="tx1">
                    <a:lumMod val="75000"/>
                    <a:lumOff val="25000"/>
                  </a:schemeClr>
                </a:solidFill>
                <a:latin typeface="Source Sans Pro Light"/>
                <a:cs typeface="Source Sans Pro Light"/>
              </a:defRPr>
            </a:lvl1pPr>
          </a:lstStyle>
          <a:p>
            <a:r>
              <a:rPr lang="en-US" smtClean="0"/>
              <a:t>© 2013 Rocket Software, Inc. All Rights Reserved.</a:t>
            </a:r>
            <a:endParaRPr lang="en-US" dirty="0"/>
          </a:p>
        </p:txBody>
      </p:sp>
      <p:pic>
        <p:nvPicPr>
          <p:cNvPr id="16" name="Picture 15" descr="Rocket Logo.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3349286" y="7709939"/>
            <a:ext cx="1100138" cy="288960"/>
          </a:xfrm>
          <a:prstGeom prst="rect">
            <a:avLst/>
          </a:prstGeom>
        </p:spPr>
      </p:pic>
      <p:sp>
        <p:nvSpPr>
          <p:cNvPr id="10" name="Slide Number Placeholder 5"/>
          <p:cNvSpPr txBox="1">
            <a:spLocks/>
          </p:cNvSpPr>
          <p:nvPr userDrawn="1"/>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sp>
        <p:nvSpPr>
          <p:cNvPr id="11" name="Slide Number Placeholder 5"/>
          <p:cNvSpPr txBox="1">
            <a:spLocks/>
          </p:cNvSpPr>
          <p:nvPr userDrawn="1"/>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pic>
        <p:nvPicPr>
          <p:cNvPr id="12" name="Picture 11" descr="Bug_Enhanc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5325" y="84180"/>
            <a:ext cx="1054100" cy="13462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Footer Placeholder 4"/>
          <p:cNvSpPr txBox="1">
            <a:spLocks/>
          </p:cNvSpPr>
          <p:nvPr userDrawn="1"/>
        </p:nvSpPr>
        <p:spPr>
          <a:xfrm>
            <a:off x="487826" y="7806156"/>
            <a:ext cx="9611360" cy="247325"/>
          </a:xfrm>
          <a:prstGeom prst="rect">
            <a:avLst/>
          </a:prstGeom>
        </p:spPr>
        <p:txBody>
          <a:bodyPr vert="horz" lIns="130622" tIns="65311" rIns="130622" bIns="65311" rtlCol="0" anchor="ctr"/>
          <a:lstStyle>
            <a:defPPr>
              <a:defRPr lang="en-US"/>
            </a:defPPr>
            <a:lvl1pPr marL="0" algn="l" defTabSz="1306220" rtl="0" eaLnBrk="1" latinLnBrk="0" hangingPunct="1">
              <a:defRPr sz="1100" b="0" i="0" kern="1200">
                <a:solidFill>
                  <a:schemeClr val="tx1">
                    <a:lumMod val="75000"/>
                    <a:lumOff val="25000"/>
                  </a:schemeClr>
                </a:solidFill>
                <a:latin typeface="Source Sans Pro Light"/>
                <a:ea typeface="+mn-ea"/>
                <a:cs typeface="Source Sans Pro Light"/>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a:lstStyle>
          <a:p>
            <a:r>
              <a:rPr lang="en-US" smtClean="0"/>
              <a:t>© 2013 Rocket Software, Inc. All Rights Reserved.</a:t>
            </a:r>
            <a:endParaRPr lang="en-US" dirty="0"/>
          </a:p>
        </p:txBody>
      </p:sp>
      <p:sp>
        <p:nvSpPr>
          <p:cNvPr id="5" name="Slide Number Placeholder 5"/>
          <p:cNvSpPr txBox="1">
            <a:spLocks/>
          </p:cNvSpPr>
          <p:nvPr userDrawn="1"/>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sp>
        <p:nvSpPr>
          <p:cNvPr id="6" name="Slide Number Placeholder 5"/>
          <p:cNvSpPr txBox="1">
            <a:spLocks/>
          </p:cNvSpPr>
          <p:nvPr userDrawn="1"/>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pic>
        <p:nvPicPr>
          <p:cNvPr id="8" name="Picture 7" descr="Rocket Logo.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3349286" y="7709939"/>
            <a:ext cx="1100138" cy="288960"/>
          </a:xfrm>
          <a:prstGeom prst="rect">
            <a:avLst/>
          </a:prstGeom>
        </p:spPr>
      </p:pic>
      <p:pic>
        <p:nvPicPr>
          <p:cNvPr id="10" name="Picture 9" descr="Small-Blue-Background.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87826" y="284518"/>
            <a:ext cx="12536488" cy="7493418"/>
          </a:xfrm>
          <a:prstGeom prst="rect">
            <a:avLst/>
          </a:prstGeom>
        </p:spPr>
      </p:pic>
      <p:pic>
        <p:nvPicPr>
          <p:cNvPr id="11" name="Picture 10" descr="Bug_Enhanced.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395325" y="84180"/>
            <a:ext cx="1054100" cy="1346200"/>
          </a:xfrm>
          <a:prstGeom prst="rect">
            <a:avLst/>
          </a:prstGeom>
        </p:spPr>
      </p:pic>
    </p:spTree>
    <p:extLst>
      <p:ext uri="{BB962C8B-B14F-4D97-AF65-F5344CB8AC3E}">
        <p14:creationId xmlns:p14="http://schemas.microsoft.com/office/powerpoint/2010/main" val="3233882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01637" y="3576869"/>
            <a:ext cx="8605682" cy="1075862"/>
          </a:xfrm>
        </p:spPr>
        <p:txBody>
          <a:bodyPr wrap="square" lIns="150602" tIns="120481" rIns="150602" bIns="120481" anchor="ctr">
            <a:noAutofit/>
          </a:bodyPr>
          <a:lstStyle>
            <a:lvl1pPr marL="0" indent="0">
              <a:lnSpc>
                <a:spcPct val="95000"/>
              </a:lnSpc>
              <a:spcBef>
                <a:spcPts val="0"/>
              </a:spcBef>
              <a:spcAft>
                <a:spcPts val="1613"/>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6"/>
              </a:spcBef>
              <a:defRPr sz="1920">
                <a:solidFill>
                  <a:srgbClr val="FFFFFF"/>
                </a:solidFill>
              </a:defRPr>
            </a:lvl2pPr>
            <a:lvl3pPr>
              <a:lnSpc>
                <a:spcPct val="100000"/>
              </a:lnSpc>
              <a:spcBef>
                <a:spcPts val="806"/>
              </a:spcBef>
              <a:defRPr sz="1920">
                <a:solidFill>
                  <a:srgbClr val="FFFFFF"/>
                </a:solidFill>
              </a:defRPr>
            </a:lvl3pPr>
            <a:lvl4pPr>
              <a:lnSpc>
                <a:spcPct val="100000"/>
              </a:lnSpc>
              <a:spcBef>
                <a:spcPts val="806"/>
              </a:spcBef>
              <a:defRPr sz="1920">
                <a:solidFill>
                  <a:srgbClr val="FFFFFF"/>
                </a:solidFill>
              </a:defRPr>
            </a:lvl4pPr>
            <a:lvl5pPr>
              <a:lnSpc>
                <a:spcPct val="100000"/>
              </a:lnSpc>
              <a:spcBef>
                <a:spcPts val="806"/>
              </a:spcBef>
              <a:defRPr sz="1920">
                <a:solidFill>
                  <a:srgbClr val="FFFFFF"/>
                </a:solidFill>
              </a:defRPr>
            </a:lvl5pPr>
          </a:lstStyle>
          <a:p>
            <a:pPr marL="0" lvl="0" indent="0" algn="l" defTabSz="903379"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323089" y="1809063"/>
            <a:ext cx="4625576" cy="461147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50602" tIns="120481" rIns="150602" bIns="120481" numCol="1" anchor="ctr" anchorCtr="0" compatLnSpc="1">
            <a:prstTxWarp prst="textNoShape">
              <a:avLst/>
            </a:prstTxWarp>
            <a:noAutofit/>
          </a:bodyPr>
          <a:lstStyle>
            <a:lvl1pPr>
              <a:lnSpc>
                <a:spcPct val="95000"/>
              </a:lnSpc>
              <a:defRPr lang="en-US" sz="396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2859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547724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llet Slide">
    <p:spTree>
      <p:nvGrpSpPr>
        <p:cNvPr id="1" name=""/>
        <p:cNvGrpSpPr/>
        <p:nvPr/>
      </p:nvGrpSpPr>
      <p:grpSpPr>
        <a:xfrm>
          <a:off x="0" y="0"/>
          <a:ext cx="0" cy="0"/>
          <a:chOff x="0" y="0"/>
          <a:chExt cx="0" cy="0"/>
        </a:xfrm>
      </p:grpSpPr>
      <p:sp>
        <p:nvSpPr>
          <p:cNvPr id="6" name="Title 1"/>
          <p:cNvSpPr>
            <a:spLocks noGrp="1"/>
          </p:cNvSpPr>
          <p:nvPr>
            <p:ph type="title"/>
          </p:nvPr>
        </p:nvSpPr>
        <p:spPr>
          <a:xfrm>
            <a:off x="373064" y="523604"/>
            <a:ext cx="12704762" cy="1133554"/>
          </a:xfrm>
          <a:prstGeom prst="rect">
            <a:avLst/>
          </a:prstGeom>
        </p:spPr>
        <p:txBody>
          <a:bodyPr/>
          <a:lstStyle>
            <a:lvl1pPr>
              <a:defRPr>
                <a:solidFill>
                  <a:schemeClr val="tx2"/>
                </a:solidFill>
              </a:defRPr>
            </a:lvl1pPr>
          </a:lstStyle>
          <a:p>
            <a:r>
              <a:rPr lang="en-US" smtClean="0"/>
              <a:t>Click to edit Master title style</a:t>
            </a:r>
            <a:endParaRPr dirty="0"/>
          </a:p>
        </p:txBody>
      </p:sp>
      <p:sp>
        <p:nvSpPr>
          <p:cNvPr id="7" name="Text Placeholder 2"/>
          <p:cNvSpPr>
            <a:spLocks noGrp="1"/>
          </p:cNvSpPr>
          <p:nvPr>
            <p:ph idx="1"/>
          </p:nvPr>
        </p:nvSpPr>
        <p:spPr>
          <a:xfrm>
            <a:off x="357190" y="1973264"/>
            <a:ext cx="12728574" cy="5699040"/>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233828" y="7806157"/>
            <a:ext cx="5052398" cy="247325"/>
          </a:xfrm>
          <a:prstGeom prst="rect">
            <a:avLst/>
          </a:prstGeom>
        </p:spPr>
        <p:txBody>
          <a:bodyPr vert="horz" lIns="130622" tIns="65311" rIns="130622" bIns="65311" rtlCol="0" anchor="ctr"/>
          <a:lstStyle>
            <a:lvl1pPr algn="l">
              <a:defRPr sz="1101" b="0" i="0">
                <a:solidFill>
                  <a:srgbClr val="003399"/>
                </a:solidFill>
                <a:latin typeface="Helvetica Neue"/>
                <a:cs typeface="Helvetica Neue"/>
              </a:defRPr>
            </a:lvl1pPr>
          </a:lstStyle>
          <a:p>
            <a:r>
              <a:rPr lang="en-US" smtClean="0"/>
              <a:t>©2012 Rocket Software.  Company Confidential.</a:t>
            </a:r>
            <a:endParaRPr lang="en-US" dirty="0"/>
          </a:p>
        </p:txBody>
      </p:sp>
    </p:spTree>
    <p:extLst>
      <p:ext uri="{BB962C8B-B14F-4D97-AF65-F5344CB8AC3E}">
        <p14:creationId xmlns:p14="http://schemas.microsoft.com/office/powerpoint/2010/main" val="15255285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399"/>
                </a:solidFill>
              </a:defRPr>
            </a:lvl1pPr>
          </a:lstStyle>
          <a:p>
            <a:r>
              <a:rPr lang="en-US" smtClean="0"/>
              <a:t>Click to edit Master title style</a:t>
            </a:r>
            <a:endParaRPr lang="en-US" dirty="0"/>
          </a:p>
        </p:txBody>
      </p:sp>
      <p:sp>
        <p:nvSpPr>
          <p:cNvPr id="4" name="Footer Placeholder 4"/>
          <p:cNvSpPr>
            <a:spLocks noGrp="1"/>
          </p:cNvSpPr>
          <p:nvPr>
            <p:ph type="ftr" sz="quarter" idx="3"/>
          </p:nvPr>
        </p:nvSpPr>
        <p:spPr>
          <a:xfrm>
            <a:off x="233828" y="7806157"/>
            <a:ext cx="5052398" cy="247325"/>
          </a:xfrm>
          <a:prstGeom prst="rect">
            <a:avLst/>
          </a:prstGeom>
        </p:spPr>
        <p:txBody>
          <a:bodyPr vert="horz" lIns="130622" tIns="65311" rIns="130622" bIns="65311" rtlCol="0" anchor="ctr"/>
          <a:lstStyle>
            <a:lvl1pPr algn="l">
              <a:defRPr sz="1101" b="0" i="0">
                <a:solidFill>
                  <a:srgbClr val="003399"/>
                </a:solidFill>
                <a:latin typeface="Helvetica Neue"/>
                <a:cs typeface="Helvetica Neue"/>
              </a:defRPr>
            </a:lvl1pPr>
          </a:lstStyle>
          <a:p>
            <a:r>
              <a:rPr lang="en-US" smtClean="0"/>
              <a:t>©2012 Rocket Software.  Company Confidential.</a:t>
            </a:r>
            <a:endParaRPr lang="en-US" dirty="0" smtClean="0"/>
          </a:p>
        </p:txBody>
      </p:sp>
    </p:spTree>
    <p:extLst>
      <p:ext uri="{BB962C8B-B14F-4D97-AF65-F5344CB8AC3E}">
        <p14:creationId xmlns:p14="http://schemas.microsoft.com/office/powerpoint/2010/main" val="7118348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3"/>
          </p:nvPr>
        </p:nvSpPr>
        <p:spPr>
          <a:xfrm>
            <a:off x="233828" y="7806157"/>
            <a:ext cx="5052398" cy="247325"/>
          </a:xfrm>
          <a:prstGeom prst="rect">
            <a:avLst/>
          </a:prstGeom>
        </p:spPr>
        <p:txBody>
          <a:bodyPr vert="horz" lIns="130622" tIns="65311" rIns="130622" bIns="65311" rtlCol="0" anchor="ctr"/>
          <a:lstStyle>
            <a:lvl1pPr algn="l">
              <a:defRPr sz="1101" b="0" i="0">
                <a:solidFill>
                  <a:srgbClr val="003399"/>
                </a:solidFill>
                <a:latin typeface="Helvetica Neue"/>
                <a:cs typeface="Helvetica Neue"/>
              </a:defRPr>
            </a:lvl1pPr>
          </a:lstStyle>
          <a:p>
            <a:r>
              <a:rPr lang="en-US" smtClean="0"/>
              <a:t>©2012 Rocket Software.  Company Confidential.</a:t>
            </a:r>
            <a:endParaRPr lang="en-US" dirty="0"/>
          </a:p>
        </p:txBody>
      </p:sp>
    </p:spTree>
    <p:extLst>
      <p:ext uri="{BB962C8B-B14F-4D97-AF65-F5344CB8AC3E}">
        <p14:creationId xmlns:p14="http://schemas.microsoft.com/office/powerpoint/2010/main" val="19934124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pic>
        <p:nvPicPr>
          <p:cNvPr id="4" name="Picture 3" descr="2014-PPT-Backgrounds_16-9_Divi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852"/>
            <a:ext cx="14718616" cy="8283205"/>
          </a:xfrm>
          <a:prstGeom prst="rect">
            <a:avLst/>
          </a:prstGeom>
        </p:spPr>
      </p:pic>
      <p:sp>
        <p:nvSpPr>
          <p:cNvPr id="2" name="Title 1"/>
          <p:cNvSpPr>
            <a:spLocks noGrp="1"/>
          </p:cNvSpPr>
          <p:nvPr>
            <p:ph type="title"/>
          </p:nvPr>
        </p:nvSpPr>
        <p:spPr>
          <a:xfrm>
            <a:off x="2960693" y="4776767"/>
            <a:ext cx="11472858" cy="1133554"/>
          </a:xfrm>
        </p:spPr>
        <p:txBody>
          <a:bodyPr>
            <a:normAutofit/>
          </a:bodyPr>
          <a:lstStyle>
            <a:lvl1pPr>
              <a:defRPr sz="6000"/>
            </a:lvl1pPr>
          </a:lstStyle>
          <a:p>
            <a:r>
              <a:rPr lang="en-US" smtClean="0"/>
              <a:t>Click to edit Master title style</a:t>
            </a:r>
            <a:endParaRPr lang="en-US" dirty="0"/>
          </a:p>
        </p:txBody>
      </p:sp>
    </p:spTree>
    <p:extLst>
      <p:ext uri="{BB962C8B-B14F-4D97-AF65-F5344CB8AC3E}">
        <p14:creationId xmlns:p14="http://schemas.microsoft.com/office/powerpoint/2010/main" val="13861060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©2012 Rocket Software.  Company Confidential.</a:t>
            </a:r>
            <a:endParaRPr lang="en-US" dirty="0"/>
          </a:p>
        </p:txBody>
      </p:sp>
      <p:pic>
        <p:nvPicPr>
          <p:cNvPr id="4" name="Picture 3" descr="2014-PPT-Backgrounds_16-9_Blan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2572"/>
            <a:ext cx="14737666" cy="8293925"/>
          </a:xfrm>
          <a:prstGeom prst="rect">
            <a:avLst/>
          </a:prstGeom>
        </p:spPr>
      </p:pic>
      <p:sp>
        <p:nvSpPr>
          <p:cNvPr id="6" name="Slide Number Placeholder 5"/>
          <p:cNvSpPr txBox="1">
            <a:spLocks/>
          </p:cNvSpPr>
          <p:nvPr/>
        </p:nvSpPr>
        <p:spPr>
          <a:xfrm>
            <a:off x="13501940" y="7761510"/>
            <a:ext cx="594837" cy="282266"/>
          </a:xfrm>
          <a:prstGeom prst="rect">
            <a:avLst/>
          </a:prstGeom>
        </p:spPr>
        <p:txBody>
          <a:bodyPr lIns="130622" tIns="65310" rIns="130622" bIns="6531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lnSpc>
                <a:spcPct val="90000"/>
              </a:lnSpc>
              <a:spcBef>
                <a:spcPct val="0"/>
              </a:spcBef>
              <a:spcAft>
                <a:spcPct val="0"/>
              </a:spcAft>
              <a:buClr>
                <a:srgbClr val="000000"/>
              </a:buClr>
              <a:buSzPct val="100000"/>
              <a:buFont typeface="Times New Roman" pitchFamily="18" charset="0"/>
              <a:buNone/>
            </a:pPr>
            <a:fld id="{57AF16DE-A0D5-4438-950F-5B1E159C2C28}" type="slidenum">
              <a:rPr lang="en-US" sz="1101" smtClean="0">
                <a:solidFill>
                  <a:srgbClr val="003399"/>
                </a:solidFill>
                <a:latin typeface="Helvetica Neue"/>
                <a:cs typeface="Helvetica Neue"/>
              </a:rPr>
              <a:pPr algn="r" fontAlgn="base">
                <a:lnSpc>
                  <a:spcPct val="90000"/>
                </a:lnSpc>
                <a:spcBef>
                  <a:spcPct val="0"/>
                </a:spcBef>
                <a:spcAft>
                  <a:spcPct val="0"/>
                </a:spcAft>
                <a:buClr>
                  <a:srgbClr val="000000"/>
                </a:buClr>
                <a:buSzPct val="100000"/>
                <a:buFont typeface="Times New Roman" pitchFamily="18" charset="0"/>
                <a:buNone/>
              </a:pPr>
              <a:t>‹#›</a:t>
            </a:fld>
            <a:endParaRPr lang="en-US" sz="1101" dirty="0">
              <a:solidFill>
                <a:srgbClr val="003399"/>
              </a:solidFill>
              <a:latin typeface="Helvetica Neue"/>
              <a:cs typeface="Helvetica Neue"/>
            </a:endParaRPr>
          </a:p>
        </p:txBody>
      </p:sp>
      <p:sp>
        <p:nvSpPr>
          <p:cNvPr id="8" name="Footer Placeholder 4"/>
          <p:cNvSpPr txBox="1">
            <a:spLocks/>
          </p:cNvSpPr>
          <p:nvPr/>
        </p:nvSpPr>
        <p:spPr>
          <a:xfrm>
            <a:off x="386228" y="7811509"/>
            <a:ext cx="5052398" cy="247325"/>
          </a:xfrm>
          <a:prstGeom prst="rect">
            <a:avLst/>
          </a:prstGeom>
        </p:spPr>
        <p:txBody>
          <a:bodyPr vert="horz" lIns="130622" tIns="65310" rIns="130622" bIns="65310" rtlCol="0" anchor="ctr"/>
          <a:lstStyle>
            <a:defPPr>
              <a:defRPr lang="en-US"/>
            </a:defPPr>
            <a:lvl1pPr marL="0" algn="l" defTabSz="1306220" rtl="0" eaLnBrk="1" latinLnBrk="0" hangingPunct="1">
              <a:defRPr sz="1100" b="0" i="0" kern="1200">
                <a:solidFill>
                  <a:srgbClr val="003399"/>
                </a:solidFill>
                <a:latin typeface="Helvetica Neue"/>
                <a:ea typeface="+mn-ea"/>
                <a:cs typeface="Helvetica Neue"/>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a:lstStyle>
          <a:p>
            <a:pPr fontAlgn="base">
              <a:lnSpc>
                <a:spcPct val="90000"/>
              </a:lnSpc>
              <a:spcBef>
                <a:spcPct val="0"/>
              </a:spcBef>
              <a:spcAft>
                <a:spcPct val="0"/>
              </a:spcAft>
              <a:buClr>
                <a:srgbClr val="000000"/>
              </a:buClr>
              <a:buSzPct val="100000"/>
              <a:buFont typeface="Times New Roman" pitchFamily="18" charset="0"/>
              <a:buNone/>
            </a:pPr>
            <a:r>
              <a:rPr lang="en-US" sz="1101" smtClean="0"/>
              <a:t>© 2014 Rocket Software, Inc. Company Confidential. Internal Use Only.</a:t>
            </a:r>
            <a:endParaRPr lang="en-US" sz="1101" dirty="0"/>
          </a:p>
        </p:txBody>
      </p:sp>
    </p:spTree>
    <p:extLst>
      <p:ext uri="{BB962C8B-B14F-4D97-AF65-F5344CB8AC3E}">
        <p14:creationId xmlns:p14="http://schemas.microsoft.com/office/powerpoint/2010/main" val="16490210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6" name="Picture 5" descr="2014-PPT-Backgrounds_16-9_E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 y="-15876"/>
            <a:ext cx="14702741" cy="8261352"/>
          </a:xfrm>
          <a:prstGeom prst="rect">
            <a:avLst/>
          </a:prstGeom>
        </p:spPr>
      </p:pic>
    </p:spTree>
    <p:extLst>
      <p:ext uri="{BB962C8B-B14F-4D97-AF65-F5344CB8AC3E}">
        <p14:creationId xmlns:p14="http://schemas.microsoft.com/office/powerpoint/2010/main" val="322672755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Column">
    <p:spTree>
      <p:nvGrpSpPr>
        <p:cNvPr id="1" name=""/>
        <p:cNvGrpSpPr/>
        <p:nvPr/>
      </p:nvGrpSpPr>
      <p:grpSpPr>
        <a:xfrm>
          <a:off x="0" y="0"/>
          <a:ext cx="0" cy="0"/>
          <a:chOff x="0" y="0"/>
          <a:chExt cx="0" cy="0"/>
        </a:xfrm>
      </p:grpSpPr>
      <p:sp>
        <p:nvSpPr>
          <p:cNvPr id="20" name="Content Placeholder 5"/>
          <p:cNvSpPr>
            <a:spLocks noGrp="1"/>
          </p:cNvSpPr>
          <p:nvPr>
            <p:ph sz="quarter" idx="16"/>
          </p:nvPr>
        </p:nvSpPr>
        <p:spPr>
          <a:xfrm>
            <a:off x="522289" y="1699081"/>
            <a:ext cx="4102507" cy="5951538"/>
          </a:xfrm>
        </p:spPr>
        <p:txBody>
          <a:bodyPr>
            <a:normAutofit/>
          </a:bodyPr>
          <a:lstStyle>
            <a:lvl1pPr>
              <a:defRPr sz="2720" b="0" i="0">
                <a:latin typeface="Source Sans Pro"/>
                <a:cs typeface="Source Sans Pro"/>
              </a:defRPr>
            </a:lvl1pPr>
            <a:lvl2pPr>
              <a:defRPr sz="2720" b="0" i="0">
                <a:latin typeface="Source Sans Pro"/>
                <a:cs typeface="Source Sans Pro"/>
              </a:defRPr>
            </a:lvl2pPr>
            <a:lvl3pPr>
              <a:defRPr sz="2720" b="0" i="0">
                <a:latin typeface="Source Sans Pro"/>
                <a:cs typeface="Source Sans Pro"/>
              </a:defRPr>
            </a:lvl3pPr>
            <a:lvl4pPr>
              <a:defRPr sz="2720" b="0" i="0">
                <a:latin typeface="Source Sans Pro"/>
                <a:cs typeface="Source Sans Pro"/>
              </a:defRPr>
            </a:lvl4pPr>
            <a:lvl5pPr>
              <a:defRPr sz="2720" b="0" i="0">
                <a:latin typeface="Source Sans Pro"/>
                <a:cs typeface="Source Sans Pro"/>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1" name="Content Placeholder 5"/>
          <p:cNvSpPr>
            <a:spLocks noGrp="1"/>
          </p:cNvSpPr>
          <p:nvPr>
            <p:ph sz="quarter" idx="17"/>
          </p:nvPr>
        </p:nvSpPr>
        <p:spPr>
          <a:xfrm>
            <a:off x="4745220" y="1690695"/>
            <a:ext cx="4102507" cy="5951538"/>
          </a:xfrm>
        </p:spPr>
        <p:txBody>
          <a:bodyPr>
            <a:normAutofit/>
          </a:bodyPr>
          <a:lstStyle>
            <a:lvl1pPr>
              <a:defRPr sz="2720" b="0" i="0">
                <a:latin typeface="Source Sans Pro"/>
                <a:cs typeface="Source Sans Pro"/>
              </a:defRPr>
            </a:lvl1pPr>
            <a:lvl2pPr>
              <a:defRPr sz="2720" b="0" i="0">
                <a:latin typeface="Source Sans Pro"/>
                <a:cs typeface="Source Sans Pro"/>
              </a:defRPr>
            </a:lvl2pPr>
            <a:lvl3pPr>
              <a:defRPr sz="2720" b="0" i="0">
                <a:latin typeface="Source Sans Pro"/>
                <a:cs typeface="Source Sans Pro"/>
              </a:defRPr>
            </a:lvl3pPr>
            <a:lvl4pPr>
              <a:defRPr sz="2720" b="0" i="0">
                <a:latin typeface="Source Sans Pro"/>
                <a:cs typeface="Source Sans Pro"/>
              </a:defRPr>
            </a:lvl4pPr>
            <a:lvl5pPr>
              <a:defRPr sz="2720" b="0" i="0">
                <a:latin typeface="Source Sans Pro"/>
                <a:cs typeface="Source Sans Pro"/>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2" name="Content Placeholder 5"/>
          <p:cNvSpPr>
            <a:spLocks noGrp="1"/>
          </p:cNvSpPr>
          <p:nvPr>
            <p:ph sz="quarter" idx="18"/>
          </p:nvPr>
        </p:nvSpPr>
        <p:spPr>
          <a:xfrm>
            <a:off x="8983273" y="1682311"/>
            <a:ext cx="4102507" cy="5951538"/>
          </a:xfrm>
        </p:spPr>
        <p:txBody>
          <a:bodyPr>
            <a:normAutofit/>
          </a:bodyPr>
          <a:lstStyle>
            <a:lvl1pPr>
              <a:defRPr sz="2720" b="0" i="0">
                <a:latin typeface="Source Sans Pro"/>
                <a:cs typeface="Source Sans Pro"/>
              </a:defRPr>
            </a:lvl1pPr>
            <a:lvl2pPr>
              <a:defRPr sz="2720" b="0" i="0">
                <a:latin typeface="Source Sans Pro"/>
                <a:cs typeface="Source Sans Pro"/>
              </a:defRPr>
            </a:lvl2pPr>
            <a:lvl3pPr>
              <a:defRPr sz="2720" b="0" i="0">
                <a:latin typeface="Source Sans Pro"/>
                <a:cs typeface="Source Sans Pro"/>
              </a:defRPr>
            </a:lvl3pPr>
            <a:lvl4pPr>
              <a:defRPr sz="2720" b="0" i="0">
                <a:latin typeface="Source Sans Pro"/>
                <a:cs typeface="Source Sans Pro"/>
              </a:defRPr>
            </a:lvl4pPr>
            <a:lvl5pPr>
              <a:defRPr sz="2720" b="0" i="0">
                <a:latin typeface="Source Sans Pro"/>
                <a:cs typeface="Source Sans Pro"/>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itle Placeholder 6"/>
          <p:cNvSpPr>
            <a:spLocks noGrp="1"/>
          </p:cNvSpPr>
          <p:nvPr>
            <p:ph type="title"/>
          </p:nvPr>
        </p:nvSpPr>
        <p:spPr>
          <a:xfrm>
            <a:off x="528645" y="177803"/>
            <a:ext cx="12557120" cy="1371600"/>
          </a:xfrm>
          <a:prstGeom prst="rect">
            <a:avLst/>
          </a:prstGeom>
        </p:spPr>
        <p:txBody>
          <a:bodyPr vert="horz" lIns="59434" tIns="29717" rIns="59434" bIns="29717" rtlCol="0" anchor="ctr">
            <a:normAutofit/>
          </a:bodyPr>
          <a:lstStyle>
            <a:lvl1pPr>
              <a:defRPr b="0" i="0">
                <a:latin typeface="Source Sans Pro Semibold"/>
                <a:cs typeface="Source Sans Pro Semibold"/>
              </a:defRPr>
            </a:lvl1pPr>
          </a:lstStyle>
          <a:p>
            <a:r>
              <a:rPr lang="en-US" smtClean="0"/>
              <a:t>Click to edit Master title style</a:t>
            </a:r>
            <a:endParaRPr lang="en-US"/>
          </a:p>
        </p:txBody>
      </p:sp>
      <p:sp>
        <p:nvSpPr>
          <p:cNvPr id="10" name="Footer Placeholder 4"/>
          <p:cNvSpPr>
            <a:spLocks noGrp="1"/>
          </p:cNvSpPr>
          <p:nvPr>
            <p:ph type="ftr" sz="quarter" idx="3"/>
          </p:nvPr>
        </p:nvSpPr>
        <p:spPr>
          <a:xfrm>
            <a:off x="487826" y="7806157"/>
            <a:ext cx="9611360" cy="247325"/>
          </a:xfrm>
          <a:prstGeom prst="rect">
            <a:avLst/>
          </a:prstGeom>
        </p:spPr>
        <p:txBody>
          <a:bodyPr vert="horz" lIns="84902" tIns="42451" rIns="84902" bIns="42451" rtlCol="0" anchor="ctr"/>
          <a:lstStyle>
            <a:lvl1pPr algn="l">
              <a:defRPr sz="1120" b="0" i="0">
                <a:solidFill>
                  <a:schemeClr val="tx1">
                    <a:lumMod val="75000"/>
                    <a:lumOff val="25000"/>
                  </a:schemeClr>
                </a:solidFill>
                <a:latin typeface="Source Sans Pro Light"/>
                <a:cs typeface="Source Sans Pro Light"/>
              </a:defRPr>
            </a:lvl1pPr>
          </a:lstStyle>
          <a:p>
            <a:r>
              <a:rPr lang="en-US" smtClean="0">
                <a:solidFill>
                  <a:prstClr val="black">
                    <a:lumMod val="75000"/>
                    <a:lumOff val="25000"/>
                  </a:prstClr>
                </a:solidFill>
              </a:rPr>
              <a:t>©2012 Rocket Software.  Company Confidential.</a:t>
            </a:r>
            <a:endParaRPr lang="en-US" dirty="0" smtClean="0">
              <a:solidFill>
                <a:prstClr val="black">
                  <a:lumMod val="75000"/>
                  <a:lumOff val="25000"/>
                </a:prstClr>
              </a:solidFill>
            </a:endParaRPr>
          </a:p>
        </p:txBody>
      </p:sp>
    </p:spTree>
    <p:extLst>
      <p:ext uri="{BB962C8B-B14F-4D97-AF65-F5344CB8AC3E}">
        <p14:creationId xmlns:p14="http://schemas.microsoft.com/office/powerpoint/2010/main" val="2991272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3679" y="3392530"/>
            <a:ext cx="11133499" cy="2388064"/>
          </a:xfrm>
          <a:prstGeom prst="rect">
            <a:avLst/>
          </a:prstGeom>
        </p:spPr>
        <p:txBody>
          <a:bodyPr anchor="b" anchorCtr="0"/>
          <a:lstStyle>
            <a:lvl1pPr algn="r">
              <a:defRPr sz="6880" b="0" i="0" cap="none" baseline="0">
                <a:solidFill>
                  <a:srgbClr val="FFFFFF"/>
                </a:solidFill>
                <a:effectLst/>
                <a:latin typeface="Source Sans Pro"/>
                <a:cs typeface="Source Sans Pro"/>
              </a:defRPr>
            </a:lvl1pPr>
          </a:lstStyle>
          <a:p>
            <a:r>
              <a:rPr lang="en-US" smtClean="0"/>
              <a:t>Click to edit Master title style</a:t>
            </a:r>
            <a:endParaRPr dirty="0"/>
          </a:p>
        </p:txBody>
      </p:sp>
      <p:sp>
        <p:nvSpPr>
          <p:cNvPr id="3" name="Text Placeholder 2"/>
          <p:cNvSpPr>
            <a:spLocks noGrp="1"/>
          </p:cNvSpPr>
          <p:nvPr>
            <p:ph type="body" idx="1"/>
          </p:nvPr>
        </p:nvSpPr>
        <p:spPr>
          <a:xfrm>
            <a:off x="2993679" y="5885750"/>
            <a:ext cx="11133499" cy="681605"/>
          </a:xfrm>
        </p:spPr>
        <p:txBody>
          <a:bodyPr anchor="t" anchorCtr="0">
            <a:normAutofit/>
          </a:bodyPr>
          <a:lstStyle>
            <a:lvl1pPr marL="0" indent="0" algn="r">
              <a:spcBef>
                <a:spcPts val="0"/>
              </a:spcBef>
              <a:buNone/>
              <a:defRPr sz="2400">
                <a:solidFill>
                  <a:srgbClr val="FFFFFF"/>
                </a:solidFill>
              </a:defRPr>
            </a:lvl1pPr>
            <a:lvl2pPr marL="679216" indent="0">
              <a:buNone/>
              <a:defRPr sz="2720">
                <a:solidFill>
                  <a:schemeClr val="tx1">
                    <a:tint val="75000"/>
                  </a:schemeClr>
                </a:solidFill>
              </a:defRPr>
            </a:lvl2pPr>
            <a:lvl3pPr marL="1358429" indent="0">
              <a:buNone/>
              <a:defRPr sz="2400">
                <a:solidFill>
                  <a:schemeClr val="tx1">
                    <a:tint val="75000"/>
                  </a:schemeClr>
                </a:solidFill>
              </a:defRPr>
            </a:lvl3pPr>
            <a:lvl4pPr marL="2037645" indent="0">
              <a:buNone/>
              <a:defRPr sz="2080">
                <a:solidFill>
                  <a:schemeClr val="tx1">
                    <a:tint val="75000"/>
                  </a:schemeClr>
                </a:solidFill>
              </a:defRPr>
            </a:lvl4pPr>
            <a:lvl5pPr marL="2716861" indent="0">
              <a:buNone/>
              <a:defRPr sz="2080">
                <a:solidFill>
                  <a:schemeClr val="tx1">
                    <a:tint val="75000"/>
                  </a:schemeClr>
                </a:solidFill>
              </a:defRPr>
            </a:lvl5pPr>
            <a:lvl6pPr marL="3396075" indent="0">
              <a:buNone/>
              <a:defRPr sz="2080">
                <a:solidFill>
                  <a:schemeClr val="tx1">
                    <a:tint val="75000"/>
                  </a:schemeClr>
                </a:solidFill>
              </a:defRPr>
            </a:lvl6pPr>
            <a:lvl7pPr marL="4075290" indent="0">
              <a:buNone/>
              <a:defRPr sz="2080">
                <a:solidFill>
                  <a:schemeClr val="tx1">
                    <a:tint val="75000"/>
                  </a:schemeClr>
                </a:solidFill>
              </a:defRPr>
            </a:lvl7pPr>
            <a:lvl8pPr marL="4754504" indent="0">
              <a:buNone/>
              <a:defRPr sz="2080">
                <a:solidFill>
                  <a:schemeClr val="tx1">
                    <a:tint val="75000"/>
                  </a:schemeClr>
                </a:solidFill>
              </a:defRPr>
            </a:lvl8pPr>
            <a:lvl9pPr marL="5433718" indent="0">
              <a:buNone/>
              <a:defRPr sz="208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43335342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descr="2014-PPT-Backgrounds_16-9_Bullet.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 y="-10926"/>
            <a:ext cx="14670990" cy="8256402"/>
          </a:xfrm>
          <a:prstGeom prst="rect">
            <a:avLst/>
          </a:prstGeom>
        </p:spPr>
      </p:pic>
      <p:sp>
        <p:nvSpPr>
          <p:cNvPr id="3" name="Text Placeholder 2"/>
          <p:cNvSpPr>
            <a:spLocks noGrp="1"/>
          </p:cNvSpPr>
          <p:nvPr>
            <p:ph type="body" idx="1"/>
          </p:nvPr>
        </p:nvSpPr>
        <p:spPr>
          <a:xfrm>
            <a:off x="357190" y="1973264"/>
            <a:ext cx="12728574" cy="5699040"/>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233828" y="7806157"/>
            <a:ext cx="5052398" cy="247325"/>
          </a:xfrm>
          <a:prstGeom prst="rect">
            <a:avLst/>
          </a:prstGeom>
        </p:spPr>
        <p:txBody>
          <a:bodyPr vert="horz" lIns="130622" tIns="65311" rIns="130622" bIns="65311" rtlCol="0" anchor="ctr"/>
          <a:lstStyle>
            <a:lvl1pPr algn="l">
              <a:defRPr sz="1101" b="0" i="0">
                <a:solidFill>
                  <a:srgbClr val="003399"/>
                </a:solidFill>
                <a:latin typeface="Helvetica Neue"/>
                <a:cs typeface="Helvetica Neue"/>
              </a:defRPr>
            </a:lvl1pPr>
          </a:lstStyle>
          <a:p>
            <a:pPr defTabSz="588811" fontAlgn="base">
              <a:lnSpc>
                <a:spcPct val="90000"/>
              </a:lnSpc>
              <a:spcBef>
                <a:spcPct val="0"/>
              </a:spcBef>
              <a:spcAft>
                <a:spcPct val="0"/>
              </a:spcAft>
              <a:buClr>
                <a:srgbClr val="000000"/>
              </a:buClr>
              <a:buSzPct val="100000"/>
            </a:pPr>
            <a:r>
              <a:rPr lang="en-US" smtClean="0"/>
              <a:t>©2012 Rocket Software.  Company Confidential.</a:t>
            </a:r>
            <a:endParaRPr lang="en-US" dirty="0"/>
          </a:p>
        </p:txBody>
      </p:sp>
      <p:sp>
        <p:nvSpPr>
          <p:cNvPr id="7" name="Title Placeholder 6"/>
          <p:cNvSpPr>
            <a:spLocks noGrp="1"/>
          </p:cNvSpPr>
          <p:nvPr>
            <p:ph type="title"/>
          </p:nvPr>
        </p:nvSpPr>
        <p:spPr>
          <a:xfrm>
            <a:off x="369893" y="534967"/>
            <a:ext cx="12707933" cy="113355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9" name="Slide Number Placeholder 5"/>
          <p:cNvSpPr txBox="1">
            <a:spLocks/>
          </p:cNvSpPr>
          <p:nvPr/>
        </p:nvSpPr>
        <p:spPr>
          <a:xfrm>
            <a:off x="13501940" y="7761510"/>
            <a:ext cx="594837" cy="282266"/>
          </a:xfrm>
          <a:prstGeom prst="rect">
            <a:avLst/>
          </a:prstGeom>
        </p:spPr>
        <p:txBody>
          <a:bodyPr lIns="130622" tIns="65310" rIns="130622" bIns="6531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lnSpc>
                <a:spcPct val="90000"/>
              </a:lnSpc>
              <a:spcBef>
                <a:spcPct val="0"/>
              </a:spcBef>
              <a:spcAft>
                <a:spcPct val="0"/>
              </a:spcAft>
              <a:buClr>
                <a:srgbClr val="000000"/>
              </a:buClr>
              <a:buSzPct val="100000"/>
              <a:buFont typeface="Times New Roman" pitchFamily="18" charset="0"/>
              <a:buNone/>
            </a:pPr>
            <a:fld id="{57AF16DE-A0D5-4438-950F-5B1E159C2C28}" type="slidenum">
              <a:rPr lang="en-US" sz="1101" smtClean="0">
                <a:solidFill>
                  <a:srgbClr val="003399"/>
                </a:solidFill>
                <a:latin typeface="Helvetica Neue"/>
                <a:cs typeface="Helvetica Neue"/>
              </a:rPr>
              <a:pPr algn="r" fontAlgn="base">
                <a:lnSpc>
                  <a:spcPct val="90000"/>
                </a:lnSpc>
                <a:spcBef>
                  <a:spcPct val="0"/>
                </a:spcBef>
                <a:spcAft>
                  <a:spcPct val="0"/>
                </a:spcAft>
                <a:buClr>
                  <a:srgbClr val="000000"/>
                </a:buClr>
                <a:buSzPct val="100000"/>
                <a:buFont typeface="Times New Roman" pitchFamily="18" charset="0"/>
                <a:buNone/>
              </a:pPr>
              <a:t>‹#›</a:t>
            </a:fld>
            <a:endParaRPr lang="en-US" sz="1101" dirty="0">
              <a:solidFill>
                <a:srgbClr val="003399"/>
              </a:solidFill>
              <a:latin typeface="Helvetica Neue"/>
              <a:cs typeface="Helvetica Neue"/>
            </a:endParaRPr>
          </a:p>
        </p:txBody>
      </p:sp>
    </p:spTree>
    <p:extLst>
      <p:ext uri="{BB962C8B-B14F-4D97-AF65-F5344CB8AC3E}">
        <p14:creationId xmlns:p14="http://schemas.microsoft.com/office/powerpoint/2010/main" val="12448570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1" r:id="rId9"/>
    <p:sldLayoutId id="2147483722" r:id="rId10"/>
    <p:sldLayoutId id="2147483726" r:id="rId11"/>
    <p:sldLayoutId id="2147483739" r:id="rId12"/>
    <p:sldLayoutId id="2147483752" r:id="rId13"/>
  </p:sldLayoutIdLst>
  <p:hf hdr="0" ftr="0" dt="0"/>
  <p:txStyles>
    <p:titleStyle>
      <a:lvl1pPr algn="l" defTabSz="1306221" rtl="0" eaLnBrk="1" latinLnBrk="0" hangingPunct="1">
        <a:spcBef>
          <a:spcPct val="0"/>
        </a:spcBef>
        <a:buNone/>
        <a:defRPr sz="5101" b="0" i="0" kern="1200">
          <a:solidFill>
            <a:schemeClr val="tx2"/>
          </a:solidFill>
          <a:latin typeface="Helvetica Neue"/>
          <a:ea typeface="+mj-ea"/>
          <a:cs typeface="Helvetica Neue"/>
        </a:defRPr>
      </a:lvl1pPr>
    </p:titleStyle>
    <p:bodyStyle>
      <a:lvl1pPr marL="326555" indent="-326555" algn="l" defTabSz="1306221" rtl="0" eaLnBrk="1" latinLnBrk="0" hangingPunct="1">
        <a:spcBef>
          <a:spcPts val="2571"/>
        </a:spcBef>
        <a:buClr>
          <a:schemeClr val="tx2"/>
        </a:buClr>
        <a:buSzPct val="100000"/>
        <a:buFont typeface="Wingdings 2" charset="2"/>
        <a:buChar char="¡"/>
        <a:defRPr sz="4000" b="0" i="0" kern="1200">
          <a:solidFill>
            <a:srgbClr val="000000"/>
          </a:solidFill>
          <a:latin typeface="Helvetica Neue"/>
          <a:ea typeface="+mn-ea"/>
          <a:cs typeface="Helvetica Neue"/>
        </a:defRPr>
      </a:lvl1pPr>
      <a:lvl2pPr marL="653110" indent="-326555" algn="l" defTabSz="1306221" rtl="0" eaLnBrk="1" latinLnBrk="0" hangingPunct="1">
        <a:spcBef>
          <a:spcPts val="858"/>
        </a:spcBef>
        <a:buClr>
          <a:schemeClr val="bg2">
            <a:lumMod val="50000"/>
          </a:schemeClr>
        </a:buClr>
        <a:buSzPct val="100000"/>
        <a:buFont typeface="Arial"/>
        <a:buChar char="•"/>
        <a:defRPr sz="3400" b="0" i="0" kern="1200">
          <a:solidFill>
            <a:srgbClr val="000000"/>
          </a:solidFill>
          <a:latin typeface="Helvetica Neue"/>
          <a:ea typeface="+mn-ea"/>
          <a:cs typeface="Helvetica Neue"/>
        </a:defRPr>
      </a:lvl2pPr>
      <a:lvl3pPr marL="979666" indent="-326555" algn="l" defTabSz="1306221" rtl="0" eaLnBrk="1" latinLnBrk="0" hangingPunct="1">
        <a:spcBef>
          <a:spcPts val="858"/>
        </a:spcBef>
        <a:buClr>
          <a:schemeClr val="accent4"/>
        </a:buClr>
        <a:buSzPct val="70000"/>
        <a:buFont typeface="Wingdings" charset="2"/>
        <a:buChar char="Ø"/>
        <a:defRPr sz="2901" b="0" i="0" kern="1200">
          <a:solidFill>
            <a:srgbClr val="000000"/>
          </a:solidFill>
          <a:latin typeface="Helvetica Neue"/>
          <a:ea typeface="+mn-ea"/>
          <a:cs typeface="Helvetica Neue"/>
        </a:defRPr>
      </a:lvl3pPr>
      <a:lvl4pPr marL="1306221" indent="-326555" algn="l" defTabSz="1306221" rtl="0" eaLnBrk="1" latinLnBrk="0" hangingPunct="1">
        <a:spcBef>
          <a:spcPts val="858"/>
        </a:spcBef>
        <a:buClr>
          <a:schemeClr val="accent2"/>
        </a:buClr>
        <a:buSzPct val="100000"/>
        <a:buFont typeface="Courier New"/>
        <a:buChar char="o"/>
        <a:defRPr sz="2600" b="0" i="0" kern="1200">
          <a:solidFill>
            <a:srgbClr val="000000"/>
          </a:solidFill>
          <a:latin typeface="Helvetica Neue"/>
          <a:ea typeface="+mn-ea"/>
          <a:cs typeface="Helvetica Neue"/>
        </a:defRPr>
      </a:lvl4pPr>
      <a:lvl5pPr marL="1632776" indent="-326555" algn="l" defTabSz="1306221" rtl="0" eaLnBrk="1" latinLnBrk="0" hangingPunct="1">
        <a:spcBef>
          <a:spcPts val="858"/>
        </a:spcBef>
        <a:buClr>
          <a:schemeClr val="accent1"/>
        </a:buClr>
        <a:buSzPct val="100000"/>
        <a:buFont typeface="Wingdings 2" pitchFamily="18" charset="2"/>
        <a:buChar char="¡"/>
        <a:defRPr sz="2600" b="0" i="0" kern="1200">
          <a:solidFill>
            <a:srgbClr val="000000"/>
          </a:solidFill>
          <a:latin typeface="Helvetica Neue"/>
          <a:ea typeface="+mn-ea"/>
          <a:cs typeface="Helvetica Neue"/>
        </a:defRPr>
      </a:lvl5pPr>
      <a:lvl6pPr marL="1968402" indent="-326555" algn="l" defTabSz="1306221" rtl="0" eaLnBrk="1" latinLnBrk="0" hangingPunct="1">
        <a:spcBef>
          <a:spcPct val="20000"/>
        </a:spcBef>
        <a:buClr>
          <a:schemeClr val="accent1">
            <a:lumMod val="50000"/>
          </a:schemeClr>
        </a:buClr>
        <a:buFont typeface="Wingdings 2" pitchFamily="18" charset="2"/>
        <a:buChar char=""/>
        <a:defRPr lang="en-US" sz="2600" kern="1200" dirty="0" smtClean="0">
          <a:solidFill>
            <a:schemeClr val="tx2"/>
          </a:solidFill>
          <a:latin typeface="+mn-lt"/>
          <a:ea typeface="+mn-ea"/>
          <a:cs typeface="+mn-cs"/>
        </a:defRPr>
      </a:lvl6pPr>
      <a:lvl7pPr marL="2290421" indent="-326555" algn="l" defTabSz="1306221" rtl="0" eaLnBrk="1" latinLnBrk="0" hangingPunct="1">
        <a:spcBef>
          <a:spcPct val="20000"/>
        </a:spcBef>
        <a:buClr>
          <a:schemeClr val="accent1"/>
        </a:buClr>
        <a:buFont typeface="Wingdings 2" pitchFamily="18" charset="2"/>
        <a:buChar char=""/>
        <a:defRPr lang="en-US" sz="2600" kern="1200" dirty="0" smtClean="0">
          <a:solidFill>
            <a:schemeClr val="tx2"/>
          </a:solidFill>
          <a:latin typeface="+mn-lt"/>
          <a:ea typeface="+mn-ea"/>
          <a:cs typeface="+mn-cs"/>
        </a:defRPr>
      </a:lvl7pPr>
      <a:lvl8pPr marL="2614709" indent="-326555" algn="l" defTabSz="1306221" rtl="0" eaLnBrk="1" latinLnBrk="0" hangingPunct="1">
        <a:spcBef>
          <a:spcPct val="20000"/>
        </a:spcBef>
        <a:buClr>
          <a:schemeClr val="accent1">
            <a:lumMod val="50000"/>
          </a:schemeClr>
        </a:buClr>
        <a:buFont typeface="Wingdings 2" pitchFamily="18" charset="2"/>
        <a:buChar char=""/>
        <a:defRPr lang="en-US" sz="2600" kern="1200" dirty="0" smtClean="0">
          <a:solidFill>
            <a:schemeClr val="tx2"/>
          </a:solidFill>
          <a:latin typeface="+mn-lt"/>
          <a:ea typeface="+mn-ea"/>
          <a:cs typeface="+mn-cs"/>
        </a:defRPr>
      </a:lvl8pPr>
      <a:lvl9pPr marL="2938997" indent="-326555" algn="l" defTabSz="1306221" rtl="0" eaLnBrk="1" latinLnBrk="0" hangingPunct="1">
        <a:spcBef>
          <a:spcPct val="20000"/>
        </a:spcBef>
        <a:buClr>
          <a:schemeClr val="accent1"/>
        </a:buClr>
        <a:buFont typeface="Wingdings 2" pitchFamily="18" charset="2"/>
        <a:buChar char=""/>
        <a:defRPr lang="en-US" sz="2600" kern="1200" dirty="0">
          <a:solidFill>
            <a:schemeClr val="tx2"/>
          </a:solidFill>
          <a:latin typeface="+mn-lt"/>
          <a:ea typeface="+mn-ea"/>
          <a:cs typeface="+mn-cs"/>
        </a:defRPr>
      </a:lvl9pPr>
    </p:bodyStyle>
    <p:otherStyle>
      <a:defPPr>
        <a:defRPr/>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smtClean="0"/>
              <a:t>U2 Toolkit 2.2.0 Beta Demo</a:t>
            </a:r>
            <a:endParaRPr lang="en-US" dirty="0"/>
          </a:p>
        </p:txBody>
      </p:sp>
    </p:spTree>
    <p:extLst>
      <p:ext uri="{BB962C8B-B14F-4D97-AF65-F5344CB8AC3E}">
        <p14:creationId xmlns:p14="http://schemas.microsoft.com/office/powerpoint/2010/main" val="25399835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xmlns:p14="http://schemas.microsoft.com/office/powerpoint/2010/mai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713319677"/>
              </p:ext>
            </p:extLst>
          </p:nvPr>
        </p:nvGraphicFramePr>
        <p:xfrm>
          <a:off x="6380018" y="2057400"/>
          <a:ext cx="6126493"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57161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dirty="0"/>
              <a:t>Register U2 Toolkit with SRRS</a:t>
            </a:r>
            <a:br>
              <a:rPr lang="en-US" dirty="0"/>
            </a:br>
            <a:endParaRPr lang="en-US" dirty="0"/>
          </a:p>
        </p:txBody>
      </p:sp>
      <p:pic>
        <p:nvPicPr>
          <p:cNvPr id="4" name="Picture 3"/>
          <p:cNvPicPr>
            <a:picLocks noChangeAspect="1"/>
          </p:cNvPicPr>
          <p:nvPr/>
        </p:nvPicPr>
        <p:blipFill>
          <a:blip r:embed="rId3"/>
          <a:stretch>
            <a:fillRect/>
          </a:stretch>
        </p:blipFill>
        <p:spPr>
          <a:xfrm>
            <a:off x="5506832" y="1174647"/>
            <a:ext cx="7058025" cy="5467350"/>
          </a:xfrm>
          <a:prstGeom prst="rect">
            <a:avLst/>
          </a:prstGeom>
        </p:spPr>
      </p:pic>
    </p:spTree>
    <p:extLst>
      <p:ext uri="{BB962C8B-B14F-4D97-AF65-F5344CB8AC3E}">
        <p14:creationId xmlns:p14="http://schemas.microsoft.com/office/powerpoint/2010/main" val="30895472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dirty="0"/>
              <a:t>Develop Basic Report using BIDS SSRS  2014</a:t>
            </a:r>
            <a:br>
              <a:rPr lang="en-US" dirty="0"/>
            </a:br>
            <a:endParaRPr lang="en-US" dirty="0"/>
          </a:p>
        </p:txBody>
      </p:sp>
      <p:pic>
        <p:nvPicPr>
          <p:cNvPr id="2" name="Picture 1"/>
          <p:cNvPicPr>
            <a:picLocks noChangeAspect="1"/>
          </p:cNvPicPr>
          <p:nvPr/>
        </p:nvPicPr>
        <p:blipFill>
          <a:blip r:embed="rId3"/>
          <a:stretch>
            <a:fillRect/>
          </a:stretch>
        </p:blipFill>
        <p:spPr>
          <a:xfrm>
            <a:off x="5090316" y="1366683"/>
            <a:ext cx="8996200" cy="4622236"/>
          </a:xfrm>
          <a:prstGeom prst="rect">
            <a:avLst/>
          </a:prstGeom>
        </p:spPr>
      </p:pic>
    </p:spTree>
    <p:extLst>
      <p:ext uri="{BB962C8B-B14F-4D97-AF65-F5344CB8AC3E}">
        <p14:creationId xmlns:p14="http://schemas.microsoft.com/office/powerpoint/2010/main" val="42396055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dirty="0"/>
              <a:t>Deploy Report into IIS Web Report Server</a:t>
            </a:r>
            <a:br>
              <a:rPr lang="en-US" dirty="0"/>
            </a:br>
            <a:endParaRPr lang="en-US" dirty="0"/>
          </a:p>
        </p:txBody>
      </p:sp>
      <p:pic>
        <p:nvPicPr>
          <p:cNvPr id="4" name="Picture 3"/>
          <p:cNvPicPr>
            <a:picLocks noChangeAspect="1"/>
          </p:cNvPicPr>
          <p:nvPr/>
        </p:nvPicPr>
        <p:blipFill>
          <a:blip r:embed="rId3"/>
          <a:stretch>
            <a:fillRect/>
          </a:stretch>
        </p:blipFill>
        <p:spPr>
          <a:xfrm>
            <a:off x="5510212" y="1509712"/>
            <a:ext cx="7267575" cy="5210175"/>
          </a:xfrm>
          <a:prstGeom prst="rect">
            <a:avLst/>
          </a:prstGeom>
        </p:spPr>
      </p:pic>
    </p:spTree>
    <p:extLst>
      <p:ext uri="{BB962C8B-B14F-4D97-AF65-F5344CB8AC3E}">
        <p14:creationId xmlns:p14="http://schemas.microsoft.com/office/powerpoint/2010/main" val="4983868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dirty="0"/>
              <a:t>Deploy Report into IIS Web Report Server</a:t>
            </a:r>
            <a:br>
              <a:rPr lang="en-US" dirty="0"/>
            </a:br>
            <a:endParaRPr lang="en-US" dirty="0"/>
          </a:p>
        </p:txBody>
      </p:sp>
      <p:pic>
        <p:nvPicPr>
          <p:cNvPr id="2" name="Picture 1"/>
          <p:cNvPicPr>
            <a:picLocks noChangeAspect="1"/>
          </p:cNvPicPr>
          <p:nvPr/>
        </p:nvPicPr>
        <p:blipFill>
          <a:blip r:embed="rId3"/>
          <a:stretch>
            <a:fillRect/>
          </a:stretch>
        </p:blipFill>
        <p:spPr>
          <a:xfrm>
            <a:off x="5120970" y="1406013"/>
            <a:ext cx="8879704" cy="4586134"/>
          </a:xfrm>
          <a:prstGeom prst="rect">
            <a:avLst/>
          </a:prstGeom>
        </p:spPr>
      </p:pic>
    </p:spTree>
    <p:extLst>
      <p:ext uri="{BB962C8B-B14F-4D97-AF65-F5344CB8AC3E}">
        <p14:creationId xmlns:p14="http://schemas.microsoft.com/office/powerpoint/2010/main" val="55864984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dirty="0"/>
              <a:t>Run Report from IIS Web  Report Server </a:t>
            </a:r>
            <a:br>
              <a:rPr lang="en-US" dirty="0"/>
            </a:br>
            <a:endParaRPr lang="en-US" dirty="0"/>
          </a:p>
        </p:txBody>
      </p:sp>
      <p:pic>
        <p:nvPicPr>
          <p:cNvPr id="4" name="Picture 3"/>
          <p:cNvPicPr>
            <a:picLocks noChangeAspect="1"/>
          </p:cNvPicPr>
          <p:nvPr/>
        </p:nvPicPr>
        <p:blipFill>
          <a:blip r:embed="rId3"/>
          <a:stretch>
            <a:fillRect/>
          </a:stretch>
        </p:blipFill>
        <p:spPr>
          <a:xfrm>
            <a:off x="5110624" y="750170"/>
            <a:ext cx="9010650" cy="6276975"/>
          </a:xfrm>
          <a:prstGeom prst="rect">
            <a:avLst/>
          </a:prstGeom>
        </p:spPr>
      </p:pic>
    </p:spTree>
    <p:extLst>
      <p:ext uri="{BB962C8B-B14F-4D97-AF65-F5344CB8AC3E}">
        <p14:creationId xmlns:p14="http://schemas.microsoft.com/office/powerpoint/2010/main" val="99539102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dirty="0" smtClean="0"/>
              <a:t>SSRS, oData and Excel </a:t>
            </a:r>
            <a:r>
              <a:rPr lang="en-US" dirty="0"/>
              <a:t/>
            </a:r>
            <a:br>
              <a:rPr lang="en-US" dirty="0"/>
            </a:br>
            <a:endParaRPr lang="en-US" dirty="0"/>
          </a:p>
        </p:txBody>
      </p:sp>
      <p:pic>
        <p:nvPicPr>
          <p:cNvPr id="2" name="Picture 1"/>
          <p:cNvPicPr>
            <a:picLocks noChangeAspect="1"/>
          </p:cNvPicPr>
          <p:nvPr/>
        </p:nvPicPr>
        <p:blipFill>
          <a:blip r:embed="rId3"/>
          <a:stretch>
            <a:fillRect/>
          </a:stretch>
        </p:blipFill>
        <p:spPr>
          <a:xfrm>
            <a:off x="5223387" y="1464934"/>
            <a:ext cx="8936500" cy="5099633"/>
          </a:xfrm>
          <a:prstGeom prst="rect">
            <a:avLst/>
          </a:prstGeom>
        </p:spPr>
      </p:pic>
    </p:spTree>
    <p:extLst>
      <p:ext uri="{BB962C8B-B14F-4D97-AF65-F5344CB8AC3E}">
        <p14:creationId xmlns:p14="http://schemas.microsoft.com/office/powerpoint/2010/main" val="13304079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dirty="0" smtClean="0"/>
              <a:t>SSRS, oData and Excel </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5406974" y="1047750"/>
            <a:ext cx="6962775" cy="6134100"/>
          </a:xfrm>
          <a:prstGeom prst="rect">
            <a:avLst/>
          </a:prstGeom>
        </p:spPr>
      </p:pic>
    </p:spTree>
    <p:extLst>
      <p:ext uri="{BB962C8B-B14F-4D97-AF65-F5344CB8AC3E}">
        <p14:creationId xmlns:p14="http://schemas.microsoft.com/office/powerpoint/2010/main" val="330315974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014 Corporate Template_External">
  <a:themeElements>
    <a:clrScheme name="Paint Splashes">
      <a:dk1>
        <a:sysClr val="windowText" lastClr="000000"/>
      </a:dk1>
      <a:lt1>
        <a:sysClr val="window" lastClr="FFFFFF"/>
      </a:lt1>
      <a:dk2>
        <a:srgbClr val="003399"/>
      </a:dk2>
      <a:lt2>
        <a:srgbClr val="B4DCFA"/>
      </a:lt2>
      <a:accent1>
        <a:srgbClr val="660099"/>
      </a:accent1>
      <a:accent2>
        <a:srgbClr val="0066CC"/>
      </a:accent2>
      <a:accent3>
        <a:srgbClr val="66CCFF"/>
      </a:accent3>
      <a:accent4>
        <a:srgbClr val="339900"/>
      </a:accent4>
      <a:accent5>
        <a:srgbClr val="FFCC00"/>
      </a:accent5>
      <a:accent6>
        <a:srgbClr val="FF6600"/>
      </a:accent6>
      <a:hlink>
        <a:srgbClr val="CC0000"/>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4 Corporate Template_Internal no trans.potx" id="{A0A02BEA-9341-4EE6-862C-4FF7276F58E2}" vid="{09D539AA-A774-4929-8AB8-C6EF078C20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Used_x0020_For xmlns="bb84442a-fb0b-4cd6-823a-82334d87c2fd" xsi:nil="true"/>
    <_dlc_DocId xmlns="e5238f51-77ed-4aa9-881b-4ca1908932ca">KRJSTWRU2RPY-763-1182</_dlc_DocId>
    <_dlc_DocIdUrl xmlns="e5238f51-77ed-4aa9-881b-4ca1908932ca">
      <Url>http://irocket.rocketsoftware.com/bu/u2/pm/_layouts/DocIdRedir.aspx?ID=KRJSTWRU2RPY-763-1182</Url>
      <Description>KRJSTWRU2RPY-763-1182</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8058936805E373478F8533C7FBF7F848" ma:contentTypeVersion="31" ma:contentTypeDescription="Create a new document." ma:contentTypeScope="" ma:versionID="1264429d0dc3e4a5afef68627a21cab0">
  <xsd:schema xmlns:xsd="http://www.w3.org/2001/XMLSchema" xmlns:xs="http://www.w3.org/2001/XMLSchema" xmlns:p="http://schemas.microsoft.com/office/2006/metadata/properties" xmlns:ns2="bb84442a-fb0b-4cd6-823a-82334d87c2fd" xmlns:ns3="e5238f51-77ed-4aa9-881b-4ca1908932ca" targetNamespace="http://schemas.microsoft.com/office/2006/metadata/properties" ma:root="true" ma:fieldsID="c20b3a69b4957aa6709abdb30298e457" ns2:_="" ns3:_="">
    <xsd:import namespace="bb84442a-fb0b-4cd6-823a-82334d87c2fd"/>
    <xsd:import namespace="e5238f51-77ed-4aa9-881b-4ca1908932ca"/>
    <xsd:element name="properties">
      <xsd:complexType>
        <xsd:sequence>
          <xsd:element name="documentManagement">
            <xsd:complexType>
              <xsd:all>
                <xsd:element ref="ns2:Used_x0020_For"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84442a-fb0b-4cd6-823a-82334d87c2fd" elementFormDefault="qualified">
    <xsd:import namespace="http://schemas.microsoft.com/office/2006/documentManagement/types"/>
    <xsd:import namespace="http://schemas.microsoft.com/office/infopath/2007/PartnerControls"/>
    <xsd:element name="Used_x0020_For" ma:index="2" nillable="true" ma:displayName="Used For" ma:internalName="Used_x0020_Fo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238f51-77ed-4aa9-881b-4ca1908932ca"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DDF2FC-9545-4D26-99A9-758985B383DD}">
  <ds:schemaRefs>
    <ds:schemaRef ds:uri="http://schemas.microsoft.com/sharepoint/events"/>
  </ds:schemaRefs>
</ds:datastoreItem>
</file>

<file path=customXml/itemProps2.xml><?xml version="1.0" encoding="utf-8"?>
<ds:datastoreItem xmlns:ds="http://schemas.openxmlformats.org/officeDocument/2006/customXml" ds:itemID="{877B2651-E4A5-4B72-A9B9-7595D32F4A60}">
  <ds:schemaRefs>
    <ds:schemaRef ds:uri="http://schemas.microsoft.com/sharepoint/v3/contenttype/forms"/>
  </ds:schemaRefs>
</ds:datastoreItem>
</file>

<file path=customXml/itemProps3.xml><?xml version="1.0" encoding="utf-8"?>
<ds:datastoreItem xmlns:ds="http://schemas.openxmlformats.org/officeDocument/2006/customXml" ds:itemID="{1864CE3F-57F0-4B0B-928B-92E9F4B1EBA7}">
  <ds:schemaRefs>
    <ds:schemaRef ds:uri="http://schemas.microsoft.com/office/infopath/2007/PartnerControls"/>
    <ds:schemaRef ds:uri="bb84442a-fb0b-4cd6-823a-82334d87c2fd"/>
    <ds:schemaRef ds:uri="http://www.w3.org/XML/1998/namespace"/>
    <ds:schemaRef ds:uri="http://purl.org/dc/dcmitype/"/>
    <ds:schemaRef ds:uri="http://purl.org/dc/elements/1.1/"/>
    <ds:schemaRef ds:uri="http://schemas.microsoft.com/office/2006/documentManagement/types"/>
    <ds:schemaRef ds:uri="e5238f51-77ed-4aa9-881b-4ca1908932ca"/>
    <ds:schemaRef ds:uri="http://purl.org/dc/terms/"/>
    <ds:schemaRef ds:uri="http://schemas.microsoft.com/office/2006/metadata/properties"/>
    <ds:schemaRef ds:uri="http://schemas.openxmlformats.org/package/2006/metadata/core-properties"/>
  </ds:schemaRefs>
</ds:datastoreItem>
</file>

<file path=customXml/itemProps4.xml><?xml version="1.0" encoding="utf-8"?>
<ds:datastoreItem xmlns:ds="http://schemas.openxmlformats.org/officeDocument/2006/customXml" ds:itemID="{A1AECA23-F670-4D8E-90CA-C7CAA038B8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84442a-fb0b-4cd6-823a-82334d87c2fd"/>
    <ds:schemaRef ds:uri="e5238f51-77ed-4aa9-881b-4ca1908932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9053</TotalTime>
  <Words>1071</Words>
  <Application>Microsoft Office PowerPoint</Application>
  <PresentationFormat>Custom</PresentationFormat>
  <Paragraphs>51</Paragraphs>
  <Slides>9</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vt:i4>
      </vt:variant>
    </vt:vector>
  </HeadingPairs>
  <TitlesOfParts>
    <vt:vector size="23" baseType="lpstr">
      <vt:lpstr>ＭＳ Ｐゴシック</vt:lpstr>
      <vt:lpstr>Arial</vt:lpstr>
      <vt:lpstr>Calibri</vt:lpstr>
      <vt:lpstr>Courier New</vt:lpstr>
      <vt:lpstr>Helvetica Neue</vt:lpstr>
      <vt:lpstr>Segoe UI</vt:lpstr>
      <vt:lpstr>Segoe UI Light</vt:lpstr>
      <vt:lpstr>Source Sans Pro</vt:lpstr>
      <vt:lpstr>Source Sans Pro Light</vt:lpstr>
      <vt:lpstr>Source Sans Pro Semibold</vt:lpstr>
      <vt:lpstr>Times New Roman</vt:lpstr>
      <vt:lpstr>Wingdings</vt:lpstr>
      <vt:lpstr>Wingdings 2</vt:lpstr>
      <vt:lpstr>2014 Corporate Template_External</vt:lpstr>
      <vt:lpstr>U2 Toolkit 2.2.0 Beta Demo</vt:lpstr>
      <vt:lpstr>Agenda</vt:lpstr>
      <vt:lpstr>Register U2 Toolkit with SRRS </vt:lpstr>
      <vt:lpstr>Develop Basic Report using BIDS SSRS  2014 </vt:lpstr>
      <vt:lpstr>Deploy Report into IIS Web Report Server </vt:lpstr>
      <vt:lpstr>Deploy Report into IIS Web Report Server </vt:lpstr>
      <vt:lpstr>Run Report from IIS Web  Report Server  </vt:lpstr>
      <vt:lpstr>SSRS, oData and Excel  </vt:lpstr>
      <vt:lpstr>SSRS, oData and Excel  </vt:lpstr>
    </vt:vector>
  </TitlesOfParts>
  <Company>Rocket Software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UniData Roadmap</dc:title>
  <dc:creator>Emily Starr</dc:creator>
  <cp:lastModifiedBy>Rajan  Kumar</cp:lastModifiedBy>
  <cp:revision>51</cp:revision>
  <cp:lastPrinted>2013-07-08T20:53:57Z</cp:lastPrinted>
  <dcterms:created xsi:type="dcterms:W3CDTF">2013-08-08T15:20:31Z</dcterms:created>
  <dcterms:modified xsi:type="dcterms:W3CDTF">2015-03-24T20:52:04Z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783ffe7e-f168-43d0-a4d9-4831bd75a219</vt:lpwstr>
  </property>
  <property fmtid="{D5CDD505-2E9C-101B-9397-08002B2CF9AE}" pid="3" name="ContentTypeId">
    <vt:lpwstr>0x0101008058936805E373478F8533C7FBF7F848</vt:lpwstr>
  </property>
</Properties>
</file>