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B47-2EEF-4D66-8224-2965F1DBD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Videos On The Block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4BB5-1C97-483B-ABB4-752ECD49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Blockchain-Based Mini-Project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26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B52B-38C8-4A96-965D-AEA5B8B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979C-210A-4E64-A561-A4B87F92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61630"/>
            <a:ext cx="10353762" cy="408677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People need to earn from videos they make.</a:t>
            </a:r>
          </a:p>
          <a:p>
            <a:r>
              <a:rPr lang="en-US" sz="2800" dirty="0"/>
              <a:t>People watch videos online.</a:t>
            </a:r>
          </a:p>
          <a:p>
            <a:r>
              <a:rPr lang="en-US" sz="2800" dirty="0"/>
              <a:t>Video streaming subscriptions are expensive.</a:t>
            </a:r>
          </a:p>
          <a:p>
            <a:r>
              <a:rPr lang="en-US" sz="2800" dirty="0"/>
              <a:t>Viewers pay even when they do not watch anything.</a:t>
            </a:r>
          </a:p>
          <a:p>
            <a:r>
              <a:rPr lang="en-US" sz="2800" dirty="0"/>
              <a:t>Viewers need to pay for what they’ve watched.</a:t>
            </a:r>
          </a:p>
          <a:p>
            <a:r>
              <a:rPr lang="en-US" sz="2800" dirty="0"/>
              <a:t>The views history must not be tempered with. </a:t>
            </a:r>
          </a:p>
          <a:p>
            <a:r>
              <a:rPr lang="en-US" sz="2800" dirty="0"/>
              <a:t>There’s a need for decentralized system for sharing videos.</a:t>
            </a:r>
          </a:p>
          <a:p>
            <a:r>
              <a:rPr lang="en-US" sz="2800" dirty="0"/>
              <a:t>Need to be secure.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5954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8F42-AB91-4058-9799-69636F7D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509C-A1FA-41DE-B06F-0A223BA4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Desktop App for sharing videos.</a:t>
            </a:r>
          </a:p>
          <a:p>
            <a:r>
              <a:rPr lang="en-US" dirty="0"/>
              <a:t>The App is based on Peer-Peer networking. </a:t>
            </a:r>
          </a:p>
          <a:p>
            <a:r>
              <a:rPr lang="en-US" dirty="0"/>
              <a:t>All users must be able to upload videos.</a:t>
            </a:r>
          </a:p>
          <a:p>
            <a:r>
              <a:rPr lang="en-US" dirty="0"/>
              <a:t>The video watch transactions are stored on a blockchain.</a:t>
            </a:r>
          </a:p>
          <a:p>
            <a:r>
              <a:rPr lang="en-US" dirty="0"/>
              <a:t>Block is created by the viewer and validated by the owner.</a:t>
            </a:r>
          </a:p>
          <a:p>
            <a:r>
              <a:rPr lang="en-US" dirty="0"/>
              <a:t>Every video watch is encrypted with a private and public keys.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831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B6C2-EF13-4820-AC88-DDA9864F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Peer-Peer Communication Commands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6994-0FDF-404D-8557-56F7D562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15276"/>
          </a:xfrm>
        </p:spPr>
        <p:txBody>
          <a:bodyPr>
            <a:normAutofit/>
          </a:bodyPr>
          <a:lstStyle/>
          <a:p>
            <a:r>
              <a:rPr lang="en-US" dirty="0"/>
              <a:t>HELO – Initiating communication</a:t>
            </a:r>
          </a:p>
          <a:p>
            <a:r>
              <a:rPr lang="en-US" dirty="0"/>
              <a:t>HELO CLIENT – Response to HELO, Confirms connection.</a:t>
            </a:r>
          </a:p>
          <a:p>
            <a:r>
              <a:rPr lang="en-US" dirty="0"/>
              <a:t>REQUEST CLIENT – Request client to send an instance of their Client class.</a:t>
            </a:r>
          </a:p>
          <a:p>
            <a:r>
              <a:rPr lang="en-US" dirty="0"/>
              <a:t>RECEIVE CLIENT – Readies client to receive Client object.</a:t>
            </a:r>
          </a:p>
          <a:p>
            <a:r>
              <a:rPr lang="en-US" dirty="0"/>
              <a:t>BLOCK RECEIVE – Readies client to receive Block object.</a:t>
            </a:r>
          </a:p>
          <a:p>
            <a:r>
              <a:rPr lang="en-US" dirty="0"/>
              <a:t>BLOCK VALIDATE – Readies client to receive Block and to validate it.</a:t>
            </a:r>
          </a:p>
          <a:p>
            <a:r>
              <a:rPr lang="en-US" dirty="0"/>
              <a:t>BLOCK RECEIVE VALIDATED – Readies client to receive validated Block.</a:t>
            </a:r>
          </a:p>
        </p:txBody>
      </p:sp>
    </p:spTree>
    <p:extLst>
      <p:ext uri="{BB962C8B-B14F-4D97-AF65-F5344CB8AC3E}">
        <p14:creationId xmlns:p14="http://schemas.microsoft.com/office/powerpoint/2010/main" val="133906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B6C2-EF13-4820-AC88-DDA9864F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Peer-Peer Communication Commands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6994-0FDF-404D-8557-56F7D562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0"/>
            <a:ext cx="10353762" cy="3705726"/>
          </a:xfrm>
        </p:spPr>
        <p:txBody>
          <a:bodyPr>
            <a:normAutofit/>
          </a:bodyPr>
          <a:lstStyle/>
          <a:p>
            <a:r>
              <a:rPr lang="en-US" dirty="0"/>
              <a:t>BLOCKCHAIN RECEIVE – Readies client to receive a copy of the Blockchain</a:t>
            </a:r>
          </a:p>
          <a:p>
            <a:r>
              <a:rPr lang="en-US" dirty="0"/>
              <a:t>BLOCKCHAIN REQUEST – Readies client to send a copy of the Blockchain.</a:t>
            </a:r>
          </a:p>
          <a:p>
            <a:r>
              <a:rPr lang="en-US" dirty="0"/>
              <a:t>GRAPH RECEIVE – Readies client to receive a copy of the Graph.</a:t>
            </a:r>
          </a:p>
          <a:p>
            <a:r>
              <a:rPr lang="en-US" dirty="0"/>
              <a:t>GRAPH REQUEST – Readies client to send a copy of the Graph.</a:t>
            </a:r>
          </a:p>
        </p:txBody>
      </p:sp>
    </p:spTree>
    <p:extLst>
      <p:ext uri="{BB962C8B-B14F-4D97-AF65-F5344CB8AC3E}">
        <p14:creationId xmlns:p14="http://schemas.microsoft.com/office/powerpoint/2010/main" val="215718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B6C2-EF13-4820-AC88-DDA9864F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 On start Activity-Flow</a:t>
            </a:r>
            <a:endParaRPr lang="en-Z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1F6095-09B7-4F1D-B66D-CC18A84A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1763486"/>
            <a:ext cx="7971414" cy="48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5C92-A0F3-4037-B577-717A5165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Jar File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6899-45BA-4A34-A0A7-80BAFA41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</a:t>
            </a:r>
            <a:r>
              <a:rPr lang="en-US" dirty="0" err="1"/>
              <a:t>JavaFx</a:t>
            </a:r>
            <a:r>
              <a:rPr lang="en-US" dirty="0"/>
              <a:t> modules</a:t>
            </a:r>
          </a:p>
          <a:p>
            <a:pPr lvl="1"/>
            <a:r>
              <a:rPr lang="en-US" dirty="0" err="1"/>
              <a:t>javafx.controls</a:t>
            </a:r>
            <a:endParaRPr lang="en-US" dirty="0"/>
          </a:p>
          <a:p>
            <a:pPr lvl="1"/>
            <a:r>
              <a:rPr lang="en-US" dirty="0" err="1"/>
              <a:t>javafx.graphics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en-US"/>
              <a:t>avafx</a:t>
            </a:r>
            <a:r>
              <a:rPr lang="en-US" dirty="0" err="1"/>
              <a:t>.media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366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{67243BFD-0F21-4E9D-9B21-30AB0358BD05}tf11665031_win32</Template>
  <TotalTime>341</TotalTime>
  <Words>279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Videos On The Block</vt:lpstr>
      <vt:lpstr>Problem Statement</vt:lpstr>
      <vt:lpstr>Solution</vt:lpstr>
      <vt:lpstr>Peer-Peer Communication Commands</vt:lpstr>
      <vt:lpstr>Peer-Peer Communication Commands</vt:lpstr>
      <vt:lpstr>Desktop App On start Activity-Flow</vt:lpstr>
      <vt:lpstr>The Jar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 On The Block Blockchain Based MiniProject</dc:title>
  <dc:creator>MOTHUPI MIKE RAMOGAYANA</dc:creator>
  <cp:lastModifiedBy>MOTHUPI MIKE RAMOGAYANA</cp:lastModifiedBy>
  <cp:revision>10</cp:revision>
  <dcterms:created xsi:type="dcterms:W3CDTF">2021-05-12T09:22:36Z</dcterms:created>
  <dcterms:modified xsi:type="dcterms:W3CDTF">2021-05-12T15:34:53Z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