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4198600" cy="20104100"/>
  <p:notesSz cx="14198600" cy="20104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5371" y="6232271"/>
            <a:ext cx="12074208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0742" y="11258296"/>
            <a:ext cx="994346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10247" y="4623943"/>
            <a:ext cx="6179153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315549" y="4623943"/>
            <a:ext cx="6179153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4199869" cy="2473960"/>
          </a:xfrm>
          <a:custGeom>
            <a:avLst/>
            <a:gdLst/>
            <a:ahLst/>
            <a:cxnLst/>
            <a:rect l="l" t="t" r="r" b="b"/>
            <a:pathLst>
              <a:path w="14199869" h="2473960">
                <a:moveTo>
                  <a:pt x="0" y="2473501"/>
                </a:moveTo>
                <a:lnTo>
                  <a:pt x="0" y="0"/>
                </a:lnTo>
                <a:lnTo>
                  <a:pt x="14199566" y="0"/>
                </a:lnTo>
                <a:lnTo>
                  <a:pt x="14199566" y="2473501"/>
                </a:lnTo>
                <a:lnTo>
                  <a:pt x="0" y="2473501"/>
                </a:lnTo>
                <a:close/>
              </a:path>
            </a:pathLst>
          </a:custGeom>
          <a:solidFill>
            <a:srgbClr val="004C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14199869" cy="2473960"/>
          </a:xfrm>
          <a:custGeom>
            <a:avLst/>
            <a:gdLst/>
            <a:ahLst/>
            <a:cxnLst/>
            <a:rect l="l" t="t" r="r" b="b"/>
            <a:pathLst>
              <a:path w="14199869" h="2473960">
                <a:moveTo>
                  <a:pt x="0" y="2473501"/>
                </a:moveTo>
                <a:lnTo>
                  <a:pt x="0" y="0"/>
                </a:lnTo>
                <a:lnTo>
                  <a:pt x="14199566" y="0"/>
                </a:lnTo>
                <a:lnTo>
                  <a:pt x="14199566" y="2473501"/>
                </a:lnTo>
                <a:lnTo>
                  <a:pt x="0" y="2473501"/>
                </a:lnTo>
              </a:path>
            </a:pathLst>
          </a:custGeom>
          <a:ln w="4780">
            <a:solidFill>
              <a:srgbClr val="3C2B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97004" y="2689853"/>
            <a:ext cx="14002561" cy="174142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28149" y="135699"/>
            <a:ext cx="2596261" cy="20382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0247" y="804164"/>
            <a:ext cx="1278445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247" y="4623943"/>
            <a:ext cx="1278445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29683" y="18696814"/>
            <a:ext cx="454558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10247" y="18696814"/>
            <a:ext cx="326713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227564" y="18696814"/>
            <a:ext cx="326713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642" y="0"/>
            <a:ext cx="8444230" cy="225298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dirty="0" sz="3150" spc="20" b="1">
                <a:solidFill>
                  <a:srgbClr val="F27F01"/>
                </a:solidFill>
                <a:latin typeface="Arial"/>
                <a:cs typeface="Arial"/>
              </a:rPr>
              <a:t>МЕЖДУНАРОДНАЯ</a:t>
            </a:r>
            <a:r>
              <a:rPr dirty="0" sz="3150" b="1">
                <a:solidFill>
                  <a:srgbClr val="F27F01"/>
                </a:solidFill>
                <a:latin typeface="Arial"/>
                <a:cs typeface="Arial"/>
              </a:rPr>
              <a:t> </a:t>
            </a:r>
            <a:r>
              <a:rPr dirty="0" sz="3150" spc="25" b="1">
                <a:solidFill>
                  <a:srgbClr val="F27F01"/>
                </a:solidFill>
                <a:latin typeface="Arial"/>
                <a:cs typeface="Arial"/>
              </a:rPr>
              <a:t>КОНФЕРЕНЦИЯ</a:t>
            </a:r>
            <a:endParaRPr sz="31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«Физическая 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мезомеханика</a:t>
            </a:r>
            <a:r>
              <a:rPr dirty="0" sz="24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материалов.</a:t>
            </a:r>
            <a:endParaRPr sz="2400">
              <a:latin typeface="Arial"/>
              <a:cs typeface="Arial"/>
            </a:endParaRPr>
          </a:p>
          <a:p>
            <a:pPr algn="ctr" marL="12700" marR="5080">
              <a:lnSpc>
                <a:spcPct val="102000"/>
              </a:lnSpc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Физические принципы 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формирования</a:t>
            </a:r>
            <a:r>
              <a:rPr dirty="0" sz="240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многоуровневой 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структуры и 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механизмы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нелинейного</a:t>
            </a:r>
            <a:r>
              <a:rPr dirty="0" sz="2400" spc="-2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поведения»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dirty="0" sz="2250" spc="-5" b="1">
                <a:solidFill>
                  <a:srgbClr val="F27F01"/>
                </a:solidFill>
                <a:latin typeface="Arial"/>
                <a:cs typeface="Arial"/>
              </a:rPr>
              <a:t>5-8 сентября 2022 </a:t>
            </a:r>
            <a:r>
              <a:rPr dirty="0" sz="2250" spc="-80" b="1">
                <a:solidFill>
                  <a:srgbClr val="F27F01"/>
                </a:solidFill>
                <a:latin typeface="Arial"/>
                <a:cs typeface="Arial"/>
              </a:rPr>
              <a:t>г., </a:t>
            </a:r>
            <a:r>
              <a:rPr dirty="0" sz="2250" spc="-35" b="1">
                <a:solidFill>
                  <a:srgbClr val="F27F01"/>
                </a:solidFill>
                <a:latin typeface="Arial"/>
                <a:cs typeface="Arial"/>
              </a:rPr>
              <a:t>Томск,</a:t>
            </a:r>
            <a:r>
              <a:rPr dirty="0" sz="2250" spc="85" b="1">
                <a:solidFill>
                  <a:srgbClr val="F27F01"/>
                </a:solidFill>
                <a:latin typeface="Arial"/>
                <a:cs typeface="Arial"/>
              </a:rPr>
              <a:t> </a:t>
            </a:r>
            <a:r>
              <a:rPr dirty="0" sz="2250" spc="-15" b="1">
                <a:solidFill>
                  <a:srgbClr val="F27F01"/>
                </a:solidFill>
                <a:latin typeface="Arial"/>
                <a:cs typeface="Arial"/>
              </a:rPr>
              <a:t>Россия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Viktor</dc:creator>
  <dc:title>Проект Финиш Rus.cdr</dc:title>
  <dcterms:created xsi:type="dcterms:W3CDTF">2022-06-08T08:42:18Z</dcterms:created>
  <dcterms:modified xsi:type="dcterms:W3CDTF">2022-06-08T08:42:18Z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2022-06-08T00:00:00Z</vt:filetime>
  </property>
  <property fmtid="{D5CDD505-2E9C-101B-9397-08002B2CF9AE}" pid="3" name="Creator">
    <vt:lpwstr>CorelDRAW X8</vt:lpwstr>
  </property>
  <property fmtid="{D5CDD505-2E9C-101B-9397-08002B2CF9AE}" pid="4" name="LastSaved">
    <vt:filetime>2022-06-08T00:00:00Z</vt:filetime>
  </property>
</Properties>
</file>