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6" autoAdjust="0"/>
    <p:restoredTop sz="94618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10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A0DC2B0-A528-47E3-8565-04A58BD35B7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99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6CCC4E-F395-4337-B7F7-8A066369361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8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9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1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0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C8D01D-16E9-4A2A-8CB8-5CF4AD25A54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9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E33123-0EF9-44DE-A36F-453C9B12D25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4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708275"/>
            <a:ext cx="5327650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s-ES" noProof="0"/>
              <a:t>Haga clic para modificar el estilo de título del patrón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429000"/>
            <a:ext cx="5327650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s-ES" noProof="0"/>
              <a:t>Haga clic para modificar el estilo de subtítulo del patrón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15125" y="1557338"/>
            <a:ext cx="1889125" cy="48958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42988" y="1557338"/>
            <a:ext cx="5519737" cy="48958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42988" y="2133600"/>
            <a:ext cx="3667125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62513" y="2133600"/>
            <a:ext cx="3668712" cy="431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/>
              <a:t>Haga clic en el icono para agregar una imagen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557338"/>
            <a:ext cx="74882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2133600"/>
            <a:ext cx="7488237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tipo_bahia.pdf" TargetMode="External"/><Relationship Id="rId13" Type="http://schemas.openxmlformats.org/officeDocument/2006/relationships/hyperlink" Target="entrada_salida.pdf" TargetMode="External"/><Relationship Id="rId3" Type="http://schemas.openxmlformats.org/officeDocument/2006/relationships/image" Target="../media/image7.jpeg"/><Relationship Id="rId7" Type="http://schemas.openxmlformats.org/officeDocument/2006/relationships/hyperlink" Target="cliente.pdf" TargetMode="External"/><Relationship Id="rId12" Type="http://schemas.openxmlformats.org/officeDocument/2006/relationships/hyperlink" Target="tipo_vehiculo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vehiculo.pdf" TargetMode="External"/><Relationship Id="rId11" Type="http://schemas.openxmlformats.org/officeDocument/2006/relationships/hyperlink" Target="marca.pdf" TargetMode="External"/><Relationship Id="rId5" Type="http://schemas.openxmlformats.org/officeDocument/2006/relationships/hyperlink" Target="usuario.pdf" TargetMode="External"/><Relationship Id="rId10" Type="http://schemas.openxmlformats.org/officeDocument/2006/relationships/hyperlink" Target="bahia.pdf" TargetMode="External"/><Relationship Id="rId4" Type="http://schemas.openxmlformats.org/officeDocument/2006/relationships/hyperlink" Target="acceso.pdf" TargetMode="External"/><Relationship Id="rId9" Type="http://schemas.openxmlformats.org/officeDocument/2006/relationships/hyperlink" Target="zon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" y="3412519"/>
            <a:ext cx="5400675" cy="1077275"/>
          </a:xfrm>
          <a:noFill/>
        </p:spPr>
        <p:txBody>
          <a:bodyPr/>
          <a:lstStyle/>
          <a:p>
            <a:r>
              <a:rPr lang="es-ES" sz="2000" dirty="0">
                <a:latin typeface="Tahoma" charset="0"/>
              </a:rPr>
              <a:t>Integrantes:</a:t>
            </a:r>
            <a:br>
              <a:rPr lang="es-ES" sz="2000" dirty="0">
                <a:latin typeface="Tahoma" charset="0"/>
              </a:rPr>
            </a:br>
            <a:r>
              <a:rPr lang="es-ES" sz="2000" dirty="0">
                <a:latin typeface="Tahoma" charset="0"/>
              </a:rPr>
              <a:t>Lic. Miguel Angel Villalba Cabañas</a:t>
            </a:r>
            <a:br>
              <a:rPr lang="es-ES" sz="2000" dirty="0">
                <a:latin typeface="Tahoma" charset="0"/>
              </a:rPr>
            </a:br>
            <a:r>
              <a:rPr lang="es-ES" sz="2000" dirty="0">
                <a:latin typeface="Tahoma" charset="0"/>
              </a:rPr>
              <a:t>Lic. Marco Álvarez Pereira</a:t>
            </a:r>
            <a:endParaRPr lang="uk-UA" sz="2000" dirty="0">
              <a:latin typeface="Tahoma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9E8A379-71A7-4769-B512-425659CF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197" y="131102"/>
            <a:ext cx="6840760" cy="76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UNIVERSIDAD </a:t>
            </a:r>
            <a:r>
              <a:rPr lang="es-ES" sz="18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TECNOLÓGICA</a:t>
            </a:r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 INTERCONTINENTAL</a:t>
            </a:r>
          </a:p>
          <a:p>
            <a:pPr algn="ctr"/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Aplicación </a:t>
            </a:r>
            <a:r>
              <a:rPr lang="es-ES" sz="2000" kern="0" dirty="0" smtClean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Móvil </a:t>
            </a:r>
            <a:r>
              <a:rPr lang="es-ES" sz="2000" kern="0" dirty="0">
                <a:solidFill>
                  <a:schemeClr val="accent4">
                    <a:lumMod val="50000"/>
                  </a:schemeClr>
                </a:solidFill>
                <a:latin typeface="Tahoma" charset="0"/>
              </a:rPr>
              <a:t>“ParkingApp”</a:t>
            </a:r>
            <a:endParaRPr lang="uk-UA" sz="2000" kern="0" dirty="0">
              <a:solidFill>
                <a:schemeClr val="accent4">
                  <a:lumMod val="50000"/>
                </a:schemeClr>
              </a:solidFill>
              <a:latin typeface="Tahoma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259CA383-1676-4B14-AEAD-BB977D5C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593"/>
            <a:ext cx="4105001" cy="50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sz="1600" kern="0" dirty="0">
                <a:solidFill>
                  <a:schemeClr val="accent1">
                    <a:lumMod val="75000"/>
                  </a:schemeClr>
                </a:solidFill>
                <a:latin typeface="Tahoma" charset="0"/>
              </a:rPr>
              <a:t>Sistemas Corporativos I</a:t>
            </a:r>
            <a:endParaRPr lang="uk-UA" sz="1600" kern="0" dirty="0">
              <a:solidFill>
                <a:schemeClr val="accent1">
                  <a:lumMod val="75000"/>
                </a:schemeClr>
              </a:solidFill>
              <a:latin typeface="Tahoma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2CCA42AE-CFC2-4FF1-9B5B-991B251E1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5157192"/>
            <a:ext cx="2411760" cy="50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sz="1600" kern="0" dirty="0">
                <a:latin typeface="Tahoma" charset="0"/>
              </a:rPr>
              <a:t>Docente</a:t>
            </a:r>
            <a:r>
              <a:rPr lang="es-ES" sz="1600" kern="0" dirty="0" smtClean="0">
                <a:latin typeface="Tahoma" charset="0"/>
              </a:rPr>
              <a:t>:</a:t>
            </a:r>
            <a:endParaRPr lang="es-ES" sz="1600" kern="0" dirty="0">
              <a:latin typeface="Tahoma" charset="0"/>
            </a:endParaRPr>
          </a:p>
          <a:p>
            <a:r>
              <a:rPr lang="es-ES" sz="1600" kern="0" dirty="0">
                <a:latin typeface="Tahoma" charset="0"/>
              </a:rPr>
              <a:t>Ing. Charles Fernando Cabrera Gómez</a:t>
            </a:r>
            <a:endParaRPr lang="uk-UA" sz="1600" kern="0" dirty="0">
              <a:latin typeface="Tahoma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2CCA42AE-CFC2-4FF1-9B5B-991B251E1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3" y="6366953"/>
            <a:ext cx="2411760" cy="50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s-ES" sz="1600" kern="0" dirty="0" smtClean="0">
                <a:latin typeface="Tahoma" charset="0"/>
              </a:rPr>
              <a:t>Año - 2020</a:t>
            </a:r>
            <a:endParaRPr lang="es-ES" sz="1600" kern="0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557338"/>
            <a:ext cx="5400675" cy="646112"/>
          </a:xfrm>
        </p:spPr>
        <p:txBody>
          <a:bodyPr/>
          <a:lstStyle/>
          <a:p>
            <a:pPr eaLnBrk="1" hangingPunct="1"/>
            <a:r>
              <a:rPr lang="es-PY" b="1" dirty="0" smtClean="0">
                <a:latin typeface="Tahoma" charset="0"/>
              </a:rPr>
              <a:t>Modelo</a:t>
            </a:r>
            <a:r>
              <a:rPr lang="en-US" b="1" dirty="0" smtClean="0">
                <a:latin typeface="Tahoma" charset="0"/>
              </a:rPr>
              <a:t> </a:t>
            </a:r>
            <a:r>
              <a:rPr lang="en-US" b="1" dirty="0">
                <a:latin typeface="Tahoma" charset="0"/>
              </a:rPr>
              <a:t>de </a:t>
            </a:r>
            <a:r>
              <a:rPr lang="es-PY" b="1" dirty="0" smtClean="0">
                <a:latin typeface="Tahoma" charset="0"/>
              </a:rPr>
              <a:t>Negocio</a:t>
            </a:r>
            <a:endParaRPr lang="es-PY" b="1" dirty="0">
              <a:latin typeface="Tahoma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76F6110-F1B2-43A7-83A0-1801E7BD6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6572250" cy="352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0"/>
            <a:ext cx="5400675" cy="646112"/>
          </a:xfrm>
        </p:spPr>
        <p:txBody>
          <a:bodyPr/>
          <a:lstStyle/>
          <a:p>
            <a:pPr eaLnBrk="1" hangingPunct="1"/>
            <a:r>
              <a:rPr lang="en-US" b="1" dirty="0">
                <a:latin typeface="Tahoma" charset="0"/>
              </a:rPr>
              <a:t>DER 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E00410B8-2192-418C-BAC0-098B0AE21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38" y="1700808"/>
            <a:ext cx="752432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5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564" y="1772816"/>
            <a:ext cx="7848872" cy="646112"/>
          </a:xfrm>
        </p:spPr>
        <p:txBody>
          <a:bodyPr/>
          <a:lstStyle/>
          <a:p>
            <a:pPr eaLnBrk="1" hangingPunct="1"/>
            <a:r>
              <a:rPr lang="es-ES" sz="2000" b="1" dirty="0">
                <a:latin typeface="Tahoma" charset="0"/>
              </a:rPr>
              <a:t>Diagrama de Caso de Uso Mantenimiento y Seguridad</a:t>
            </a:r>
            <a:endParaRPr lang="uk-UA" sz="2000" b="1" dirty="0">
              <a:latin typeface="Tahoma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1BCEAC43-4A8F-481A-B021-6BA38D926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06" y="2564904"/>
            <a:ext cx="6913587" cy="35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564" y="1772816"/>
            <a:ext cx="7848872" cy="646112"/>
          </a:xfrm>
        </p:spPr>
        <p:txBody>
          <a:bodyPr/>
          <a:lstStyle/>
          <a:p>
            <a:pPr eaLnBrk="1" hangingPunct="1"/>
            <a:r>
              <a:rPr lang="es-ES" sz="2000" b="1" dirty="0">
                <a:latin typeface="Tahoma" charset="0"/>
              </a:rPr>
              <a:t>Diagrama de Caso de Uso Entrada y Salida de </a:t>
            </a:r>
            <a:r>
              <a:rPr lang="es-ES" sz="2000" b="1" dirty="0" smtClean="0">
                <a:latin typeface="Tahoma" charset="0"/>
              </a:rPr>
              <a:t>Vehículos</a:t>
            </a:r>
            <a:endParaRPr lang="uk-UA" sz="2000" b="1" dirty="0">
              <a:latin typeface="Tahoma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28D123B-525E-494A-B705-91A6F5D2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36912"/>
            <a:ext cx="85439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Prototipos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556792"/>
            <a:ext cx="4032448" cy="388917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linkClick r:id="rId4" action="ppaction://hlinkfile"/>
              </a:rPr>
              <a:t>Acceso y </a:t>
            </a:r>
            <a:r>
              <a:rPr lang="es-ES" sz="2000" u="sng" dirty="0">
                <a:solidFill>
                  <a:srgbClr val="000000"/>
                </a:solidFill>
                <a:hlinkClick r:id="rId4" action="ppaction://hlinkfile"/>
              </a:rPr>
              <a:t>Menú</a:t>
            </a:r>
            <a:endParaRPr lang="es-ES" sz="2000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linkClick r:id="rId5" action="ppaction://hlinkfile"/>
              </a:rPr>
              <a:t>Usuario</a:t>
            </a:r>
            <a:r>
              <a:rPr lang="es-ES" sz="20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linkClick r:id="rId6" action="ppaction://hlinkfile"/>
              </a:rPr>
              <a:t>Vehículo</a:t>
            </a:r>
            <a:r>
              <a:rPr lang="es-ES" sz="20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linkClick r:id="rId7" action="ppaction://hlinkfile"/>
              </a:rPr>
              <a:t>Cliente</a:t>
            </a:r>
            <a:r>
              <a:rPr lang="es-ES" sz="20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linkClick r:id="rId8" action="ppaction://hlinkfile"/>
              </a:rPr>
              <a:t>Tipo Bahía</a:t>
            </a:r>
            <a:r>
              <a:rPr lang="es-ES" sz="20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linkClick r:id="rId9" action="ppaction://hlinkfile"/>
              </a:rPr>
              <a:t>Zona</a:t>
            </a:r>
            <a:r>
              <a:rPr lang="es-ES" sz="20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linkClick r:id="rId10" action="ppaction://hlinkfile"/>
              </a:rPr>
              <a:t>Bahía</a:t>
            </a:r>
            <a:r>
              <a:rPr lang="es-ES" sz="20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linkClick r:id="rId11" action="ppaction://hlinkfile"/>
              </a:rPr>
              <a:t>Marca</a:t>
            </a:r>
            <a:r>
              <a:rPr lang="es-ES" sz="20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linkClick r:id="rId12" action="ppaction://hlinkfile"/>
              </a:rPr>
              <a:t>Tipo Vehículo</a:t>
            </a:r>
            <a:r>
              <a:rPr lang="es-ES" sz="2000" dirty="0">
                <a:solidFill>
                  <a:srgbClr val="000000"/>
                </a:solidFill>
              </a:rPr>
              <a:t>	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hlinkClick r:id="rId13" action="ppaction://hlinkfile"/>
              </a:rPr>
              <a:t>Entrada y Salida de Vehículos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908175" y="620688"/>
            <a:ext cx="70564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Diagramas de Clases y Secuencias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5">
      <a:dk1>
        <a:srgbClr val="4D4D4D"/>
      </a:dk1>
      <a:lt1>
        <a:srgbClr val="FFFFFF"/>
      </a:lt1>
      <a:dk2>
        <a:srgbClr val="4D4D4D"/>
      </a:dk2>
      <a:lt2>
        <a:srgbClr val="2E3236"/>
      </a:lt2>
      <a:accent1>
        <a:srgbClr val="9BB6EE"/>
      </a:accent1>
      <a:accent2>
        <a:srgbClr val="6F7F8D"/>
      </a:accent2>
      <a:accent3>
        <a:srgbClr val="FFFFFF"/>
      </a:accent3>
      <a:accent4>
        <a:srgbClr val="404040"/>
      </a:accent4>
      <a:accent5>
        <a:srgbClr val="CBD7F5"/>
      </a:accent5>
      <a:accent6>
        <a:srgbClr val="64727F"/>
      </a:accent6>
      <a:hlink>
        <a:srgbClr val="84AAF3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3E3B55"/>
        </a:lt2>
        <a:accent1>
          <a:srgbClr val="8D8DC2"/>
        </a:accent1>
        <a:accent2>
          <a:srgbClr val="777777"/>
        </a:accent2>
        <a:accent3>
          <a:srgbClr val="FFFFFF"/>
        </a:accent3>
        <a:accent4>
          <a:srgbClr val="404040"/>
        </a:accent4>
        <a:accent5>
          <a:srgbClr val="C5C5DD"/>
        </a:accent5>
        <a:accent6>
          <a:srgbClr val="6B6B6B"/>
        </a:accent6>
        <a:hlink>
          <a:srgbClr val="C0C0C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26231E"/>
        </a:lt2>
        <a:accent1>
          <a:srgbClr val="D69F8C"/>
        </a:accent1>
        <a:accent2>
          <a:srgbClr val="AD8D82"/>
        </a:accent2>
        <a:accent3>
          <a:srgbClr val="FFFFFF"/>
        </a:accent3>
        <a:accent4>
          <a:srgbClr val="404040"/>
        </a:accent4>
        <a:accent5>
          <a:srgbClr val="E8CDC5"/>
        </a:accent5>
        <a:accent6>
          <a:srgbClr val="9C7F75"/>
        </a:accent6>
        <a:hlink>
          <a:srgbClr val="67606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1F1111"/>
        </a:lt2>
        <a:accent1>
          <a:srgbClr val="393939"/>
        </a:accent1>
        <a:accent2>
          <a:srgbClr val="727272"/>
        </a:accent2>
        <a:accent3>
          <a:srgbClr val="FFFFFF"/>
        </a:accent3>
        <a:accent4>
          <a:srgbClr val="404040"/>
        </a:accent4>
        <a:accent5>
          <a:srgbClr val="AEAEAE"/>
        </a:accent5>
        <a:accent6>
          <a:srgbClr val="676767"/>
        </a:accent6>
        <a:hlink>
          <a:srgbClr val="D4242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117</TotalTime>
  <Words>62</Words>
  <Application>Microsoft Office PowerPoint</Application>
  <PresentationFormat>Presentación en pantalla (4:3)</PresentationFormat>
  <Paragraphs>29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Tahoma</vt:lpstr>
      <vt:lpstr>template</vt:lpstr>
      <vt:lpstr>Integrantes: Lic. Miguel Angel Villalba Cabañas Lic. Marco Álvarez Pereira</vt:lpstr>
      <vt:lpstr>Modelo de Negocio</vt:lpstr>
      <vt:lpstr>DER </vt:lpstr>
      <vt:lpstr>Diagrama de Caso de Uso Mantenimiento y Seguridad</vt:lpstr>
      <vt:lpstr>Diagrama de Caso de Uso Entrada y Salida de Vehículos</vt:lpstr>
      <vt:lpstr>Prototipos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 Lic. Miguel Angel Villalba Cabañas Lic. Marco Álvarez Pereira</dc:title>
  <dc:creator>Marco Alvarez</dc:creator>
  <cp:lastModifiedBy>Mike</cp:lastModifiedBy>
  <cp:revision>9</cp:revision>
  <dcterms:created xsi:type="dcterms:W3CDTF">2020-12-19T02:19:01Z</dcterms:created>
  <dcterms:modified xsi:type="dcterms:W3CDTF">2020-12-19T07:46:12Z</dcterms:modified>
</cp:coreProperties>
</file>