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6" autoAdjust="0"/>
    <p:restoredTop sz="94618" autoAdjust="0"/>
  </p:normalViewPr>
  <p:slideViewPr>
    <p:cSldViewPr>
      <p:cViewPr>
        <p:scale>
          <a:sx n="70" d="100"/>
          <a:sy n="70" d="100"/>
        </p:scale>
        <p:origin x="141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0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0DC2B0-A528-47E3-8565-04A58BD35B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9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6CCC4E-F395-4337-B7F7-8A06636936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E33123-0EF9-44DE-A36F-453C9B12D2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noProof="0"/>
              <a:t>Haga clic para modificar el estilo de subtítulo del patrón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1557338"/>
            <a:ext cx="1889125" cy="4895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42988" y="1557338"/>
            <a:ext cx="5519737" cy="48958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2988" y="2133600"/>
            <a:ext cx="3667125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2513" y="2133600"/>
            <a:ext cx="36687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557338"/>
            <a:ext cx="74882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133600"/>
            <a:ext cx="74882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3412519"/>
            <a:ext cx="5400675" cy="1077275"/>
          </a:xfrm>
          <a:noFill/>
        </p:spPr>
        <p:txBody>
          <a:bodyPr/>
          <a:lstStyle/>
          <a:p>
            <a:r>
              <a:rPr lang="es-ES" sz="2000" dirty="0">
                <a:latin typeface="Tahoma" charset="0"/>
              </a:rPr>
              <a:t>Integrantes: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Miguel Angel Villalba Cabañas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Marco Álvarez Pereira</a:t>
            </a:r>
            <a:endParaRPr lang="uk-UA" sz="2000" dirty="0">
              <a:latin typeface="Tahom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9E8A379-71A7-4769-B512-425659CF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97" y="131102"/>
            <a:ext cx="6840760" cy="7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UNIVERSIDAD </a:t>
            </a:r>
            <a:r>
              <a:rPr lang="es-ES" sz="18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TECNOLÓGICA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 INTERCONTINENTAL</a:t>
            </a:r>
          </a:p>
          <a:p>
            <a:pPr algn="ctr"/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Aplicación </a:t>
            </a:r>
            <a:r>
              <a:rPr lang="es-ES" sz="2000" kern="0" dirty="0" smtClean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Móvil 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“ParkingApp”</a:t>
            </a:r>
            <a:endParaRPr lang="uk-UA" sz="2000" kern="0" dirty="0">
              <a:solidFill>
                <a:schemeClr val="accent4">
                  <a:lumMod val="50000"/>
                </a:schemeClr>
              </a:solidFill>
              <a:latin typeface="Tahoma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259CA383-1676-4B14-AEAD-BB977D5C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2391763"/>
            <a:ext cx="216024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solidFill>
                  <a:schemeClr val="accent1">
                    <a:lumMod val="75000"/>
                  </a:schemeClr>
                </a:solidFill>
                <a:latin typeface="Tahoma" charset="0"/>
              </a:rPr>
              <a:t>Sistemas Corporativos I</a:t>
            </a:r>
            <a:endParaRPr lang="uk-UA" sz="1600" kern="0" dirty="0">
              <a:solidFill>
                <a:schemeClr val="accent1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CCA42AE-CFC2-4FF1-9B5B-991B251E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5157192"/>
            <a:ext cx="241176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latin typeface="Tahoma" charset="0"/>
              </a:rPr>
              <a:t>Docente</a:t>
            </a:r>
            <a:r>
              <a:rPr lang="es-ES" sz="1600" kern="0" dirty="0" smtClean="0">
                <a:latin typeface="Tahoma" charset="0"/>
              </a:rPr>
              <a:t>:</a:t>
            </a:r>
            <a:endParaRPr lang="es-ES" sz="1600" kern="0" dirty="0">
              <a:latin typeface="Tahoma" charset="0"/>
            </a:endParaRPr>
          </a:p>
          <a:p>
            <a:r>
              <a:rPr lang="es-ES" sz="1600" kern="0" dirty="0">
                <a:latin typeface="Tahoma" charset="0"/>
              </a:rPr>
              <a:t>Ing. Charles Fernando Cabrera Gómez</a:t>
            </a:r>
            <a:endParaRPr lang="uk-UA" sz="1600" kern="0" dirty="0">
              <a:latin typeface="Tahoma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CCA42AE-CFC2-4FF1-9B5B-991B251E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3" y="6366953"/>
            <a:ext cx="241176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 smtClean="0">
                <a:latin typeface="Tahoma" charset="0"/>
              </a:rPr>
              <a:t>Año - 2020</a:t>
            </a:r>
            <a:endParaRPr lang="es-ES" sz="1600" kern="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57338"/>
            <a:ext cx="5400675" cy="646112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ahoma" charset="0"/>
              </a:rPr>
              <a:t>Modelo</a:t>
            </a:r>
            <a:r>
              <a:rPr lang="en-US" b="1" dirty="0">
                <a:latin typeface="Tahoma" charset="0"/>
              </a:rPr>
              <a:t> de </a:t>
            </a:r>
            <a:r>
              <a:rPr lang="en-US" b="1" dirty="0" err="1">
                <a:latin typeface="Tahoma" charset="0"/>
              </a:rPr>
              <a:t>Negocio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76F6110-F1B2-43A7-83A0-1801E7BD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65722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5400675" cy="646112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</a:rPr>
              <a:t>DER 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00410B8-2192-418C-BAC0-098B0AE2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38" y="1700808"/>
            <a:ext cx="752432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Mantenimiento y Seguridad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BCEAC43-4A8F-481A-B021-6BA38D92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06" y="2564904"/>
            <a:ext cx="6913587" cy="3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Entrada y Salida de </a:t>
            </a:r>
            <a:r>
              <a:rPr lang="es-ES" sz="2000" b="1" dirty="0" err="1">
                <a:latin typeface="Tahoma" charset="0"/>
              </a:rPr>
              <a:t>Vehiculos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28D123B-525E-494A-B705-91A6F5D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5439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Prototipos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556792"/>
            <a:ext cx="4032448" cy="388917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Acceso y Menú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Usuario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Vehículo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Cliente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Tipo Bahía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Zona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Bahía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Marca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Tipo Vehículo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Entrada y Salida de Vehículos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08175" y="620688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Diagramas de Clases y Secuencias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5">
      <a:dk1>
        <a:srgbClr val="4D4D4D"/>
      </a:dk1>
      <a:lt1>
        <a:srgbClr val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83</TotalTime>
  <Words>62</Words>
  <Application>Microsoft Office PowerPoint</Application>
  <PresentationFormat>Presentación en pantalla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Tahoma</vt:lpstr>
      <vt:lpstr>template</vt:lpstr>
      <vt:lpstr>Integrantes: Lic. Miguel Angel Villalba Cabañas Lic. Marco Álvarez Pereira</vt:lpstr>
      <vt:lpstr>Modelo de Negocio</vt:lpstr>
      <vt:lpstr>DER </vt:lpstr>
      <vt:lpstr>Diagrama de Caso de Uso Mantenimiento y Seguridad</vt:lpstr>
      <vt:lpstr>Diagrama de Caso de Uso Entrada y Salida de Vehiculos</vt:lpstr>
      <vt:lpstr>Prototipos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Lic. Miguel Angel Villalba Cabañas Lic. Marco Álvarez Pereira</dc:title>
  <dc:creator>Marco Alvarez</dc:creator>
  <cp:lastModifiedBy>Mike</cp:lastModifiedBy>
  <cp:revision>6</cp:revision>
  <dcterms:created xsi:type="dcterms:W3CDTF">2020-12-19T02:19:01Z</dcterms:created>
  <dcterms:modified xsi:type="dcterms:W3CDTF">2020-12-19T07:00:51Z</dcterms:modified>
</cp:coreProperties>
</file>