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224" y="-3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16E7B-0B6F-42C7-B7EB-B1647DF510E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72D3ADC-3C9D-495B-913E-42D0EC955EDC}">
      <dgm:prSet phldrT="[Texto]"/>
      <dgm:spPr/>
      <dgm:t>
        <a:bodyPr/>
        <a:lstStyle/>
        <a:p>
          <a:r>
            <a:rPr lang="es-ES" dirty="0"/>
            <a:t>Sistema Zeus</a:t>
          </a:r>
        </a:p>
      </dgm:t>
    </dgm:pt>
    <dgm:pt modelId="{CBE83CA1-B4CF-408D-BE0F-C3B9F0BB124E}" type="parTrans" cxnId="{A27D49EB-C76A-480B-8979-AA1F70D5E8AD}">
      <dgm:prSet/>
      <dgm:spPr/>
      <dgm:t>
        <a:bodyPr/>
        <a:lstStyle/>
        <a:p>
          <a:endParaRPr lang="es-ES"/>
        </a:p>
      </dgm:t>
    </dgm:pt>
    <dgm:pt modelId="{7ED13805-FEA3-4A7A-850C-FA34F3822FDF}" type="sibTrans" cxnId="{A27D49EB-C76A-480B-8979-AA1F70D5E8AD}">
      <dgm:prSet/>
      <dgm:spPr/>
      <dgm:t>
        <a:bodyPr/>
        <a:lstStyle/>
        <a:p>
          <a:endParaRPr lang="es-ES"/>
        </a:p>
      </dgm:t>
    </dgm:pt>
    <dgm:pt modelId="{D7DC3D35-495D-4697-89EE-19683B36B9E3}">
      <dgm:prSet phldrT="[Texto]"/>
      <dgm:spPr/>
      <dgm:t>
        <a:bodyPr/>
        <a:lstStyle/>
        <a:p>
          <a:r>
            <a:rPr lang="es-ES"/>
            <a:t>Modulo de Compras</a:t>
          </a:r>
        </a:p>
        <a:p>
          <a:endParaRPr lang="es-ES"/>
        </a:p>
      </dgm:t>
    </dgm:pt>
    <dgm:pt modelId="{A2ADD4F3-CDAB-40DE-9738-70BBDD3E5F4B}" type="parTrans" cxnId="{7F03FD09-6391-4066-A8ED-A56D3B12A9EE}">
      <dgm:prSet/>
      <dgm:spPr/>
      <dgm:t>
        <a:bodyPr/>
        <a:lstStyle/>
        <a:p>
          <a:endParaRPr lang="es-ES"/>
        </a:p>
      </dgm:t>
    </dgm:pt>
    <dgm:pt modelId="{A46DDBA7-2CCE-4E05-A1D5-039A3D9ABA09}" type="sibTrans" cxnId="{7F03FD09-6391-4066-A8ED-A56D3B12A9EE}">
      <dgm:prSet/>
      <dgm:spPr/>
      <dgm:t>
        <a:bodyPr/>
        <a:lstStyle/>
        <a:p>
          <a:endParaRPr lang="es-ES"/>
        </a:p>
      </dgm:t>
    </dgm:pt>
    <dgm:pt modelId="{6FFC8CB7-C009-41E3-8B25-4E99C539FE3A}">
      <dgm:prSet phldrT="[Texto]"/>
      <dgm:spPr/>
      <dgm:t>
        <a:bodyPr/>
        <a:lstStyle/>
        <a:p>
          <a:r>
            <a:rPr lang="es-ES" dirty="0" smtClean="0"/>
            <a:t>Modulo de Compras de Materiales</a:t>
          </a:r>
          <a:endParaRPr lang="es-ES" dirty="0"/>
        </a:p>
      </dgm:t>
    </dgm:pt>
    <dgm:pt modelId="{CF322916-1C89-46D7-B795-B8346B4C02C1}" type="parTrans" cxnId="{5041CCAC-05FD-4D13-BAA9-548E768BD8D9}">
      <dgm:prSet/>
      <dgm:spPr/>
      <dgm:t>
        <a:bodyPr/>
        <a:lstStyle/>
        <a:p>
          <a:endParaRPr lang="es-ES"/>
        </a:p>
      </dgm:t>
    </dgm:pt>
    <dgm:pt modelId="{813EB9CF-0DCE-4B6A-B1F4-4C16F338BA09}" type="sibTrans" cxnId="{5041CCAC-05FD-4D13-BAA9-548E768BD8D9}">
      <dgm:prSet/>
      <dgm:spPr/>
      <dgm:t>
        <a:bodyPr/>
        <a:lstStyle/>
        <a:p>
          <a:endParaRPr lang="es-ES"/>
        </a:p>
      </dgm:t>
    </dgm:pt>
    <dgm:pt modelId="{5CE333E1-C24B-4541-86A8-C619B194D59D}">
      <dgm:prSet phldrT="[Texto]"/>
      <dgm:spPr/>
      <dgm:t>
        <a:bodyPr/>
        <a:lstStyle/>
        <a:p>
          <a:r>
            <a:rPr lang="es-ES"/>
            <a:t>Modulo de Servicio</a:t>
          </a:r>
        </a:p>
      </dgm:t>
    </dgm:pt>
    <dgm:pt modelId="{06B516E5-EDA5-454B-A458-197E53B682AA}" type="parTrans" cxnId="{D9F4309E-BE69-4397-B381-9D078EC28D6A}">
      <dgm:prSet/>
      <dgm:spPr/>
      <dgm:t>
        <a:bodyPr/>
        <a:lstStyle/>
        <a:p>
          <a:endParaRPr lang="es-ES"/>
        </a:p>
      </dgm:t>
    </dgm:pt>
    <dgm:pt modelId="{772CE55B-C52F-421C-AD36-A970EC687F5D}" type="sibTrans" cxnId="{D9F4309E-BE69-4397-B381-9D078EC28D6A}">
      <dgm:prSet/>
      <dgm:spPr/>
      <dgm:t>
        <a:bodyPr/>
        <a:lstStyle/>
        <a:p>
          <a:endParaRPr lang="es-ES"/>
        </a:p>
      </dgm:t>
    </dgm:pt>
    <dgm:pt modelId="{8063DF70-6749-4F7E-82AD-C1A021F089F3}">
      <dgm:prSet phldrT="[Texto]"/>
      <dgm:spPr/>
      <dgm:t>
        <a:bodyPr/>
        <a:lstStyle/>
        <a:p>
          <a:r>
            <a:rPr lang="es-ES" dirty="0" smtClean="0"/>
            <a:t>Generar Presupuesto</a:t>
          </a:r>
          <a:endParaRPr lang="es-ES" dirty="0"/>
        </a:p>
      </dgm:t>
    </dgm:pt>
    <dgm:pt modelId="{752C989D-3285-4601-A259-4339645D6A34}" type="parTrans" cxnId="{C3132F30-E504-43B9-8D79-FE0B2DE76F4B}">
      <dgm:prSet/>
      <dgm:spPr/>
      <dgm:t>
        <a:bodyPr/>
        <a:lstStyle/>
        <a:p>
          <a:endParaRPr lang="es-ES"/>
        </a:p>
      </dgm:t>
    </dgm:pt>
    <dgm:pt modelId="{CD3213F7-2344-4941-B153-10C2EF169C81}" type="sibTrans" cxnId="{C3132F30-E504-43B9-8D79-FE0B2DE76F4B}">
      <dgm:prSet/>
      <dgm:spPr/>
      <dgm:t>
        <a:bodyPr/>
        <a:lstStyle/>
        <a:p>
          <a:endParaRPr lang="es-ES"/>
        </a:p>
      </dgm:t>
    </dgm:pt>
    <dgm:pt modelId="{45D9B79B-B64E-4135-BD7F-3B05073E599C}">
      <dgm:prSet/>
      <dgm:spPr/>
      <dgm:t>
        <a:bodyPr/>
        <a:lstStyle/>
        <a:p>
          <a:r>
            <a:rPr lang="es-ES"/>
            <a:t>Modulo de Stock</a:t>
          </a:r>
        </a:p>
      </dgm:t>
    </dgm:pt>
    <dgm:pt modelId="{20B4CE48-307A-4280-8325-466C02F82A2A}" type="parTrans" cxnId="{52745A3B-5BFB-441B-8FAB-B51EF5E6E77B}">
      <dgm:prSet/>
      <dgm:spPr/>
      <dgm:t>
        <a:bodyPr/>
        <a:lstStyle/>
        <a:p>
          <a:endParaRPr lang="es-ES"/>
        </a:p>
      </dgm:t>
    </dgm:pt>
    <dgm:pt modelId="{2E123D50-E2F8-4915-AC17-82E4E403739C}" type="sibTrans" cxnId="{52745A3B-5BFB-441B-8FAB-B51EF5E6E77B}">
      <dgm:prSet/>
      <dgm:spPr/>
      <dgm:t>
        <a:bodyPr/>
        <a:lstStyle/>
        <a:p>
          <a:endParaRPr lang="es-ES"/>
        </a:p>
      </dgm:t>
    </dgm:pt>
    <dgm:pt modelId="{1A08BEEB-14A7-422C-940E-027635523B0E}">
      <dgm:prSet/>
      <dgm:spPr/>
      <dgm:t>
        <a:bodyPr/>
        <a:lstStyle/>
        <a:p>
          <a:r>
            <a:rPr lang="es-ES"/>
            <a:t>Gestionar Referenciales</a:t>
          </a:r>
        </a:p>
      </dgm:t>
    </dgm:pt>
    <dgm:pt modelId="{54FF4096-5381-4234-A3D0-EC89ECB88709}" type="parTrans" cxnId="{0F9AAE34-4E41-42B3-B2A7-CEE252B5F714}">
      <dgm:prSet/>
      <dgm:spPr/>
      <dgm:t>
        <a:bodyPr/>
        <a:lstStyle/>
        <a:p>
          <a:endParaRPr lang="es-ES"/>
        </a:p>
      </dgm:t>
    </dgm:pt>
    <dgm:pt modelId="{E7A5D2F3-7BEA-41BC-A892-4957354F81B4}" type="sibTrans" cxnId="{0F9AAE34-4E41-42B3-B2A7-CEE252B5F714}">
      <dgm:prSet/>
      <dgm:spPr/>
      <dgm:t>
        <a:bodyPr/>
        <a:lstStyle/>
        <a:p>
          <a:endParaRPr lang="es-ES"/>
        </a:p>
      </dgm:t>
    </dgm:pt>
    <dgm:pt modelId="{E93E0B3A-DACE-4BD0-A6D9-95ACC7AAA2E3}">
      <dgm:prSet/>
      <dgm:spPr/>
      <dgm:t>
        <a:bodyPr/>
        <a:lstStyle/>
        <a:p>
          <a:r>
            <a:rPr lang="es-ES" dirty="0" smtClean="0"/>
            <a:t>Modulo de Compras de Repuestos</a:t>
          </a:r>
          <a:endParaRPr lang="es-ES" dirty="0"/>
        </a:p>
      </dgm:t>
    </dgm:pt>
    <dgm:pt modelId="{F8BFB19A-A808-4696-A009-BDF9CA6614D0}" type="parTrans" cxnId="{18612D31-E2CB-48DF-8B6F-077BB23C5B6B}">
      <dgm:prSet/>
      <dgm:spPr/>
      <dgm:t>
        <a:bodyPr/>
        <a:lstStyle/>
        <a:p>
          <a:endParaRPr lang="es-ES"/>
        </a:p>
      </dgm:t>
    </dgm:pt>
    <dgm:pt modelId="{706DDAF8-6D01-4A33-A8FF-E260DEF90CE7}" type="sibTrans" cxnId="{18612D31-E2CB-48DF-8B6F-077BB23C5B6B}">
      <dgm:prSet/>
      <dgm:spPr/>
      <dgm:t>
        <a:bodyPr/>
        <a:lstStyle/>
        <a:p>
          <a:endParaRPr lang="es-ES"/>
        </a:p>
      </dgm:t>
    </dgm:pt>
    <dgm:pt modelId="{BCDA2BE1-BD2F-4E87-B2C2-09A5B7DCBE2B}">
      <dgm:prSet/>
      <dgm:spPr/>
      <dgm:t>
        <a:bodyPr/>
        <a:lstStyle/>
        <a:p>
          <a:r>
            <a:rPr lang="es-ES" dirty="0" smtClean="0"/>
            <a:t>Ajustes de Materiales</a:t>
          </a:r>
          <a:endParaRPr lang="es-ES" dirty="0"/>
        </a:p>
      </dgm:t>
    </dgm:pt>
    <dgm:pt modelId="{7800E705-8E1A-42ED-BB59-4C2F961AE0FC}" type="parTrans" cxnId="{CC25C909-A44D-46A8-BD7B-1BB5096535B5}">
      <dgm:prSet/>
      <dgm:spPr/>
      <dgm:t>
        <a:bodyPr/>
        <a:lstStyle/>
        <a:p>
          <a:endParaRPr lang="es-ES"/>
        </a:p>
      </dgm:t>
    </dgm:pt>
    <dgm:pt modelId="{B18F662A-CA7D-4D5D-A80E-6943523C78DE}" type="sibTrans" cxnId="{CC25C909-A44D-46A8-BD7B-1BB5096535B5}">
      <dgm:prSet/>
      <dgm:spPr/>
      <dgm:t>
        <a:bodyPr/>
        <a:lstStyle/>
        <a:p>
          <a:endParaRPr lang="es-ES"/>
        </a:p>
      </dgm:t>
    </dgm:pt>
    <dgm:pt modelId="{B76DF476-2539-47C6-B01E-9F529BB955CF}">
      <dgm:prSet/>
      <dgm:spPr/>
      <dgm:t>
        <a:bodyPr/>
        <a:lstStyle/>
        <a:p>
          <a:r>
            <a:rPr lang="es-ES" dirty="0" smtClean="0"/>
            <a:t>Registrar Recepción</a:t>
          </a:r>
          <a:endParaRPr lang="es-ES" dirty="0"/>
        </a:p>
      </dgm:t>
    </dgm:pt>
    <dgm:pt modelId="{07F6436E-15A2-4C47-BF9B-630C1BB09BEC}" type="parTrans" cxnId="{9362EC9A-F398-42E4-9AF6-A1CC25AC6AB8}">
      <dgm:prSet/>
      <dgm:spPr/>
      <dgm:t>
        <a:bodyPr/>
        <a:lstStyle/>
        <a:p>
          <a:endParaRPr lang="es-ES"/>
        </a:p>
      </dgm:t>
    </dgm:pt>
    <dgm:pt modelId="{8D7D2452-92C8-4012-9694-7681F0F07899}" type="sibTrans" cxnId="{9362EC9A-F398-42E4-9AF6-A1CC25AC6AB8}">
      <dgm:prSet/>
      <dgm:spPr/>
      <dgm:t>
        <a:bodyPr/>
        <a:lstStyle/>
        <a:p>
          <a:endParaRPr lang="es-ES"/>
        </a:p>
      </dgm:t>
    </dgm:pt>
    <dgm:pt modelId="{54A6FB67-320F-47C2-9183-8D44F6F807AE}">
      <dgm:prSet/>
      <dgm:spPr/>
      <dgm:t>
        <a:bodyPr/>
        <a:lstStyle/>
        <a:p>
          <a:r>
            <a:rPr lang="es-ES" dirty="0" err="1" smtClean="0"/>
            <a:t>Mod</a:t>
          </a:r>
          <a:r>
            <a:rPr lang="es-ES" dirty="0" smtClean="0"/>
            <a:t>. Compras</a:t>
          </a:r>
          <a:endParaRPr lang="es-ES" dirty="0"/>
        </a:p>
      </dgm:t>
    </dgm:pt>
    <dgm:pt modelId="{BC4C9E66-1C67-41F3-A79E-58E30957A65C}" type="parTrans" cxnId="{00A492FF-29C8-4577-89F7-E65AD5B3CF1D}">
      <dgm:prSet/>
      <dgm:spPr/>
      <dgm:t>
        <a:bodyPr/>
        <a:lstStyle/>
        <a:p>
          <a:endParaRPr lang="es-ES"/>
        </a:p>
      </dgm:t>
    </dgm:pt>
    <dgm:pt modelId="{B229B139-7B4B-4DDE-BEB8-FE271AFC7E9D}" type="sibTrans" cxnId="{00A492FF-29C8-4577-89F7-E65AD5B3CF1D}">
      <dgm:prSet/>
      <dgm:spPr/>
      <dgm:t>
        <a:bodyPr/>
        <a:lstStyle/>
        <a:p>
          <a:endParaRPr lang="es-ES"/>
        </a:p>
      </dgm:t>
    </dgm:pt>
    <dgm:pt modelId="{0171708B-9456-494D-9E41-3D6F160B4627}">
      <dgm:prSet/>
      <dgm:spPr/>
      <dgm:t>
        <a:bodyPr/>
        <a:lstStyle/>
        <a:p>
          <a:r>
            <a:rPr lang="es-ES" dirty="0" err="1" smtClean="0"/>
            <a:t>Mod</a:t>
          </a:r>
          <a:r>
            <a:rPr lang="es-ES" dirty="0" smtClean="0"/>
            <a:t>. Servicio</a:t>
          </a:r>
          <a:endParaRPr lang="es-ES" dirty="0"/>
        </a:p>
      </dgm:t>
    </dgm:pt>
    <dgm:pt modelId="{232F454C-DFB8-4BA0-9374-AEFC9F34B919}" type="parTrans" cxnId="{90233533-4840-405C-B742-515A55CD88A7}">
      <dgm:prSet/>
      <dgm:spPr/>
      <dgm:t>
        <a:bodyPr/>
        <a:lstStyle/>
        <a:p>
          <a:endParaRPr lang="es-ES"/>
        </a:p>
      </dgm:t>
    </dgm:pt>
    <dgm:pt modelId="{4AB160C8-B1D0-457B-BF8E-41F62C1CB12F}" type="sibTrans" cxnId="{90233533-4840-405C-B742-515A55CD88A7}">
      <dgm:prSet/>
      <dgm:spPr/>
      <dgm:t>
        <a:bodyPr/>
        <a:lstStyle/>
        <a:p>
          <a:endParaRPr lang="es-ES"/>
        </a:p>
      </dgm:t>
    </dgm:pt>
    <dgm:pt modelId="{69121194-D4A1-42C1-B63A-D96E5F9C520A}">
      <dgm:prSet/>
      <dgm:spPr/>
      <dgm:t>
        <a:bodyPr/>
        <a:lstStyle/>
        <a:p>
          <a:r>
            <a:rPr lang="es-ES" dirty="0" err="1" smtClean="0"/>
            <a:t>Mod</a:t>
          </a:r>
          <a:r>
            <a:rPr lang="es-ES" dirty="0" smtClean="0"/>
            <a:t>. Empresa</a:t>
          </a:r>
          <a:endParaRPr lang="es-ES" dirty="0"/>
        </a:p>
      </dgm:t>
    </dgm:pt>
    <dgm:pt modelId="{854DE659-4059-4CA6-B945-1BE594E02111}" type="parTrans" cxnId="{1BB3C7BC-78E4-4165-BDAB-F68533B6F6BE}">
      <dgm:prSet/>
      <dgm:spPr/>
      <dgm:t>
        <a:bodyPr/>
        <a:lstStyle/>
        <a:p>
          <a:endParaRPr lang="es-ES"/>
        </a:p>
      </dgm:t>
    </dgm:pt>
    <dgm:pt modelId="{64729D93-17F1-4C25-849E-F78E91D955CA}" type="sibTrans" cxnId="{1BB3C7BC-78E4-4165-BDAB-F68533B6F6BE}">
      <dgm:prSet/>
      <dgm:spPr/>
      <dgm:t>
        <a:bodyPr/>
        <a:lstStyle/>
        <a:p>
          <a:endParaRPr lang="es-ES"/>
        </a:p>
      </dgm:t>
    </dgm:pt>
    <dgm:pt modelId="{C6D7903E-8B76-4CBF-B03D-C5CC85488195}">
      <dgm:prSet/>
      <dgm:spPr/>
      <dgm:t>
        <a:bodyPr/>
        <a:lstStyle/>
        <a:p>
          <a:r>
            <a:rPr lang="es-ES" dirty="0" smtClean="0"/>
            <a:t>Registrar Orden de Trabajo</a:t>
          </a:r>
          <a:endParaRPr lang="es-ES" dirty="0"/>
        </a:p>
      </dgm:t>
    </dgm:pt>
    <dgm:pt modelId="{463F9446-88A8-48AC-9C81-B8C213F44765}" type="parTrans" cxnId="{390CCC89-B4F7-4E28-92DB-D41E394FD6C0}">
      <dgm:prSet/>
      <dgm:spPr/>
      <dgm:t>
        <a:bodyPr/>
        <a:lstStyle/>
        <a:p>
          <a:endParaRPr lang="es-ES"/>
        </a:p>
      </dgm:t>
    </dgm:pt>
    <dgm:pt modelId="{50E126B1-E767-491B-8631-1D1CA703F84E}" type="sibTrans" cxnId="{390CCC89-B4F7-4E28-92DB-D41E394FD6C0}">
      <dgm:prSet/>
      <dgm:spPr/>
      <dgm:t>
        <a:bodyPr/>
        <a:lstStyle/>
        <a:p>
          <a:endParaRPr lang="es-ES"/>
        </a:p>
      </dgm:t>
    </dgm:pt>
    <dgm:pt modelId="{04CDE00F-F73E-41FC-8A16-472C110EE680}">
      <dgm:prSet/>
      <dgm:spPr/>
      <dgm:t>
        <a:bodyPr/>
        <a:lstStyle/>
        <a:p>
          <a:r>
            <a:rPr lang="es-ES" dirty="0" smtClean="0"/>
            <a:t>Emitir Orden e Trabajo</a:t>
          </a:r>
          <a:endParaRPr lang="es-ES" dirty="0"/>
        </a:p>
      </dgm:t>
    </dgm:pt>
    <dgm:pt modelId="{7D094ACF-5E90-4047-B517-FF7F021B935B}" type="parTrans" cxnId="{2939B9E6-1831-4844-AF1F-CA129B00E878}">
      <dgm:prSet/>
      <dgm:spPr/>
      <dgm:t>
        <a:bodyPr/>
        <a:lstStyle/>
        <a:p>
          <a:endParaRPr lang="es-ES"/>
        </a:p>
      </dgm:t>
    </dgm:pt>
    <dgm:pt modelId="{DDE23A79-BDD9-4230-94D4-CA2471FB3EB3}" type="sibTrans" cxnId="{2939B9E6-1831-4844-AF1F-CA129B00E878}">
      <dgm:prSet/>
      <dgm:spPr/>
      <dgm:t>
        <a:bodyPr/>
        <a:lstStyle/>
        <a:p>
          <a:endParaRPr lang="es-ES"/>
        </a:p>
      </dgm:t>
    </dgm:pt>
    <dgm:pt modelId="{E2D27ED6-2ACD-48A2-957E-59756F97A1E6}">
      <dgm:prSet/>
      <dgm:spPr/>
      <dgm:t>
        <a:bodyPr/>
        <a:lstStyle/>
        <a:p>
          <a:r>
            <a:rPr lang="es-ES" dirty="0" smtClean="0"/>
            <a:t>Gestionar Materiales</a:t>
          </a:r>
          <a:endParaRPr lang="es-ES" dirty="0"/>
        </a:p>
      </dgm:t>
    </dgm:pt>
    <dgm:pt modelId="{6687373D-C111-47E8-8D09-80B1A1C931DC}" type="parTrans" cxnId="{14A9D569-2DD6-4EAF-9308-AE2A79262167}">
      <dgm:prSet/>
      <dgm:spPr/>
      <dgm:t>
        <a:bodyPr/>
        <a:lstStyle/>
        <a:p>
          <a:endParaRPr lang="es-ES"/>
        </a:p>
      </dgm:t>
    </dgm:pt>
    <dgm:pt modelId="{191B3225-51BF-4F77-85C4-4336676615A4}" type="sibTrans" cxnId="{14A9D569-2DD6-4EAF-9308-AE2A79262167}">
      <dgm:prSet/>
      <dgm:spPr/>
      <dgm:t>
        <a:bodyPr/>
        <a:lstStyle/>
        <a:p>
          <a:endParaRPr lang="es-ES"/>
        </a:p>
      </dgm:t>
    </dgm:pt>
    <dgm:pt modelId="{3BCABE5C-C096-467D-9DF4-E92905793794}">
      <dgm:prSet/>
      <dgm:spPr/>
      <dgm:t>
        <a:bodyPr/>
        <a:lstStyle/>
        <a:p>
          <a:r>
            <a:rPr lang="es-ES" dirty="0" smtClean="0"/>
            <a:t>Gestionar Repuestos</a:t>
          </a:r>
          <a:endParaRPr lang="es-ES" dirty="0"/>
        </a:p>
      </dgm:t>
    </dgm:pt>
    <dgm:pt modelId="{06E1F16B-F327-4862-A358-472C7588FAD5}" type="parTrans" cxnId="{8D4E642B-97FD-48D9-A788-128B44958BAC}">
      <dgm:prSet/>
      <dgm:spPr/>
      <dgm:t>
        <a:bodyPr/>
        <a:lstStyle/>
        <a:p>
          <a:endParaRPr lang="es-ES"/>
        </a:p>
      </dgm:t>
    </dgm:pt>
    <dgm:pt modelId="{9F2A1905-F105-423E-8DFA-AE66D8BC411F}" type="sibTrans" cxnId="{8D4E642B-97FD-48D9-A788-128B44958BAC}">
      <dgm:prSet/>
      <dgm:spPr/>
      <dgm:t>
        <a:bodyPr/>
        <a:lstStyle/>
        <a:p>
          <a:endParaRPr lang="es-ES"/>
        </a:p>
      </dgm:t>
    </dgm:pt>
    <dgm:pt modelId="{61118146-A047-45E3-8494-15A890A1705A}">
      <dgm:prSet/>
      <dgm:spPr/>
      <dgm:t>
        <a:bodyPr/>
        <a:lstStyle/>
        <a:p>
          <a:r>
            <a:rPr lang="es-ES" dirty="0" smtClean="0"/>
            <a:t>Control de Calidad</a:t>
          </a:r>
          <a:endParaRPr lang="es-ES" dirty="0"/>
        </a:p>
      </dgm:t>
    </dgm:pt>
    <dgm:pt modelId="{9177F6E0-CA6A-41F2-85E3-913BF75F1908}" type="parTrans" cxnId="{83BFDCBF-B56D-46AC-8C1E-10F4C81D371F}">
      <dgm:prSet/>
      <dgm:spPr/>
      <dgm:t>
        <a:bodyPr/>
        <a:lstStyle/>
        <a:p>
          <a:endParaRPr lang="es-ES"/>
        </a:p>
      </dgm:t>
    </dgm:pt>
    <dgm:pt modelId="{47809A20-D206-4639-9231-2C24BA96AE63}" type="sibTrans" cxnId="{83BFDCBF-B56D-46AC-8C1E-10F4C81D371F}">
      <dgm:prSet/>
      <dgm:spPr/>
      <dgm:t>
        <a:bodyPr/>
        <a:lstStyle/>
        <a:p>
          <a:endParaRPr lang="es-ES"/>
        </a:p>
      </dgm:t>
    </dgm:pt>
    <dgm:pt modelId="{331A39CE-4E33-43B5-9778-E88F5FFA4817}">
      <dgm:prSet/>
      <dgm:spPr/>
      <dgm:t>
        <a:bodyPr/>
        <a:lstStyle/>
        <a:p>
          <a:r>
            <a:rPr lang="es-ES" dirty="0" err="1" smtClean="0"/>
            <a:t>Rec</a:t>
          </a:r>
          <a:r>
            <a:rPr lang="es-ES" dirty="0" smtClean="0"/>
            <a:t>. De Repuestos de Terceros</a:t>
          </a:r>
          <a:endParaRPr lang="es-ES" dirty="0"/>
        </a:p>
      </dgm:t>
    </dgm:pt>
    <dgm:pt modelId="{F465AACE-D963-408C-B601-4AC05421F34E}" type="parTrans" cxnId="{AE6C5975-6168-4DF3-95CC-4ADEA013C1CA}">
      <dgm:prSet/>
      <dgm:spPr/>
      <dgm:t>
        <a:bodyPr/>
        <a:lstStyle/>
        <a:p>
          <a:endParaRPr lang="es-ES"/>
        </a:p>
      </dgm:t>
    </dgm:pt>
    <dgm:pt modelId="{66937510-016F-4D0D-AE85-0B00A6BFEF72}" type="sibTrans" cxnId="{AE6C5975-6168-4DF3-95CC-4ADEA013C1CA}">
      <dgm:prSet/>
      <dgm:spPr/>
      <dgm:t>
        <a:bodyPr/>
        <a:lstStyle/>
        <a:p>
          <a:endParaRPr lang="es-ES"/>
        </a:p>
      </dgm:t>
    </dgm:pt>
    <dgm:pt modelId="{B3B47763-58B9-4547-B68F-E1773991E37D}">
      <dgm:prSet/>
      <dgm:spPr/>
      <dgm:t>
        <a:bodyPr/>
        <a:lstStyle/>
        <a:p>
          <a:r>
            <a:rPr lang="es-ES" dirty="0" smtClean="0"/>
            <a:t>Garantía</a:t>
          </a:r>
          <a:endParaRPr lang="es-ES" dirty="0"/>
        </a:p>
      </dgm:t>
    </dgm:pt>
    <dgm:pt modelId="{11E1FB76-EC2D-480D-83FF-25EE1195F416}" type="parTrans" cxnId="{E085276C-0CA0-4449-99A0-411D1D8B5EF8}">
      <dgm:prSet/>
      <dgm:spPr/>
      <dgm:t>
        <a:bodyPr/>
        <a:lstStyle/>
        <a:p>
          <a:endParaRPr lang="es-ES"/>
        </a:p>
      </dgm:t>
    </dgm:pt>
    <dgm:pt modelId="{E8463CC9-C75A-4E59-8DEE-ABFCC643E1EC}" type="sibTrans" cxnId="{E085276C-0CA0-4449-99A0-411D1D8B5EF8}">
      <dgm:prSet/>
      <dgm:spPr/>
      <dgm:t>
        <a:bodyPr/>
        <a:lstStyle/>
        <a:p>
          <a:endParaRPr lang="es-ES"/>
        </a:p>
      </dgm:t>
    </dgm:pt>
    <dgm:pt modelId="{C7A266F1-EF28-487A-A345-045106C5CC71}">
      <dgm:prSet/>
      <dgm:spPr/>
      <dgm:t>
        <a:bodyPr/>
        <a:lstStyle/>
        <a:p>
          <a:r>
            <a:rPr lang="es-ES" dirty="0" smtClean="0"/>
            <a:t>Pedido de Materiales</a:t>
          </a:r>
          <a:endParaRPr lang="es-ES" dirty="0"/>
        </a:p>
      </dgm:t>
    </dgm:pt>
    <dgm:pt modelId="{E00E4AA7-882A-4860-82DF-301BACE8C8ED}" type="parTrans" cxnId="{8E7C6890-D2A6-4571-B16C-ABE75D273D89}">
      <dgm:prSet/>
      <dgm:spPr/>
      <dgm:t>
        <a:bodyPr/>
        <a:lstStyle/>
        <a:p>
          <a:endParaRPr lang="es-ES"/>
        </a:p>
      </dgm:t>
    </dgm:pt>
    <dgm:pt modelId="{F78C8DA5-555C-4AEF-81A5-61CA19833785}" type="sibTrans" cxnId="{8E7C6890-D2A6-4571-B16C-ABE75D273D89}">
      <dgm:prSet/>
      <dgm:spPr/>
      <dgm:t>
        <a:bodyPr/>
        <a:lstStyle/>
        <a:p>
          <a:endParaRPr lang="es-ES"/>
        </a:p>
      </dgm:t>
    </dgm:pt>
    <dgm:pt modelId="{C7FE1607-B84D-4D11-87A8-DFCF33BCCB2A}">
      <dgm:prSet/>
      <dgm:spPr/>
      <dgm:t>
        <a:bodyPr/>
        <a:lstStyle/>
        <a:p>
          <a:r>
            <a:rPr lang="es-ES" dirty="0" smtClean="0"/>
            <a:t>Orden de Compra</a:t>
          </a:r>
          <a:endParaRPr lang="es-ES" dirty="0"/>
        </a:p>
      </dgm:t>
    </dgm:pt>
    <dgm:pt modelId="{84DB2E16-F986-4242-BB0B-CF5673DEFF62}" type="parTrans" cxnId="{7AA296C9-587C-4CB2-8EFA-B17C93887AD6}">
      <dgm:prSet/>
      <dgm:spPr/>
      <dgm:t>
        <a:bodyPr/>
        <a:lstStyle/>
        <a:p>
          <a:endParaRPr lang="es-ES"/>
        </a:p>
      </dgm:t>
    </dgm:pt>
    <dgm:pt modelId="{9E6A9C46-0C83-4DCD-9ECF-A3497DA83A78}" type="sibTrans" cxnId="{7AA296C9-587C-4CB2-8EFA-B17C93887AD6}">
      <dgm:prSet/>
      <dgm:spPr/>
      <dgm:t>
        <a:bodyPr/>
        <a:lstStyle/>
        <a:p>
          <a:endParaRPr lang="es-ES"/>
        </a:p>
      </dgm:t>
    </dgm:pt>
    <dgm:pt modelId="{5CA7F5E8-4080-4051-857F-5FB2B0BD2292}">
      <dgm:prSet/>
      <dgm:spPr/>
      <dgm:t>
        <a:bodyPr/>
        <a:lstStyle/>
        <a:p>
          <a:r>
            <a:rPr lang="es-ES" dirty="0" smtClean="0"/>
            <a:t>Reg. Factura de Compra</a:t>
          </a:r>
          <a:endParaRPr lang="es-ES" dirty="0"/>
        </a:p>
      </dgm:t>
    </dgm:pt>
    <dgm:pt modelId="{B06FDF4A-7410-41D1-8949-E57E7FC8387B}" type="parTrans" cxnId="{3D8F339F-F9B0-4E7D-93D2-175ACF70A31A}">
      <dgm:prSet/>
      <dgm:spPr/>
      <dgm:t>
        <a:bodyPr/>
        <a:lstStyle/>
        <a:p>
          <a:endParaRPr lang="es-ES"/>
        </a:p>
      </dgm:t>
    </dgm:pt>
    <dgm:pt modelId="{274BF008-4DA4-49DB-A111-80523F4AE57F}" type="sibTrans" cxnId="{3D8F339F-F9B0-4E7D-93D2-175ACF70A31A}">
      <dgm:prSet/>
      <dgm:spPr/>
      <dgm:t>
        <a:bodyPr/>
        <a:lstStyle/>
        <a:p>
          <a:endParaRPr lang="es-ES"/>
        </a:p>
      </dgm:t>
    </dgm:pt>
    <dgm:pt modelId="{031C4582-3526-418D-A163-965277C49C30}">
      <dgm:prSet/>
      <dgm:spPr/>
      <dgm:t>
        <a:bodyPr/>
        <a:lstStyle/>
        <a:p>
          <a:r>
            <a:rPr lang="es-ES" dirty="0" smtClean="0"/>
            <a:t>Pedido de Repuestos</a:t>
          </a:r>
          <a:endParaRPr lang="es-ES" dirty="0"/>
        </a:p>
      </dgm:t>
    </dgm:pt>
    <dgm:pt modelId="{ABBF62BF-62C3-4FBA-B0E9-F9CDDEF1D7D9}" type="parTrans" cxnId="{BB310B26-6432-449C-A94D-ED498879C096}">
      <dgm:prSet/>
      <dgm:spPr/>
      <dgm:t>
        <a:bodyPr/>
        <a:lstStyle/>
        <a:p>
          <a:endParaRPr lang="es-ES"/>
        </a:p>
      </dgm:t>
    </dgm:pt>
    <dgm:pt modelId="{4A60927C-D90F-44E3-9A5F-0775F9762455}" type="sibTrans" cxnId="{BB310B26-6432-449C-A94D-ED498879C096}">
      <dgm:prSet/>
      <dgm:spPr/>
      <dgm:t>
        <a:bodyPr/>
        <a:lstStyle/>
        <a:p>
          <a:endParaRPr lang="es-ES"/>
        </a:p>
      </dgm:t>
    </dgm:pt>
    <dgm:pt modelId="{D653C0B5-A3AB-458E-BB2F-66EC3E8262F7}">
      <dgm:prSet/>
      <dgm:spPr/>
      <dgm:t>
        <a:bodyPr/>
        <a:lstStyle/>
        <a:p>
          <a:r>
            <a:rPr lang="es-ES" dirty="0" smtClean="0"/>
            <a:t>Orden de Compra </a:t>
          </a:r>
          <a:endParaRPr lang="es-ES" dirty="0"/>
        </a:p>
      </dgm:t>
    </dgm:pt>
    <dgm:pt modelId="{CE90B0BD-4F36-40C8-9B53-AE2C687717E7}" type="parTrans" cxnId="{46B7CCE0-7421-4C1D-9A45-FDC26FEA294B}">
      <dgm:prSet/>
      <dgm:spPr/>
      <dgm:t>
        <a:bodyPr/>
        <a:lstStyle/>
        <a:p>
          <a:endParaRPr lang="es-ES"/>
        </a:p>
      </dgm:t>
    </dgm:pt>
    <dgm:pt modelId="{7F693104-07BF-41CE-8B0B-F8725AF9D31A}" type="sibTrans" cxnId="{46B7CCE0-7421-4C1D-9A45-FDC26FEA294B}">
      <dgm:prSet/>
      <dgm:spPr/>
      <dgm:t>
        <a:bodyPr/>
        <a:lstStyle/>
        <a:p>
          <a:endParaRPr lang="es-ES"/>
        </a:p>
      </dgm:t>
    </dgm:pt>
    <dgm:pt modelId="{F45E880C-6816-4FD9-94AF-A5B621458204}">
      <dgm:prSet/>
      <dgm:spPr/>
      <dgm:t>
        <a:bodyPr/>
        <a:lstStyle/>
        <a:p>
          <a:r>
            <a:rPr lang="es-ES" dirty="0" smtClean="0"/>
            <a:t>Reg. Factura de Compra</a:t>
          </a:r>
          <a:endParaRPr lang="es-ES" dirty="0"/>
        </a:p>
      </dgm:t>
    </dgm:pt>
    <dgm:pt modelId="{FCE50AB9-09F7-46EB-A5AF-263558F3554B}" type="parTrans" cxnId="{B42B1301-3FDC-4E83-9260-5122F1CED601}">
      <dgm:prSet/>
      <dgm:spPr/>
      <dgm:t>
        <a:bodyPr/>
        <a:lstStyle/>
        <a:p>
          <a:endParaRPr lang="es-ES"/>
        </a:p>
      </dgm:t>
    </dgm:pt>
    <dgm:pt modelId="{A4979784-2D4F-4575-A350-AF3588A9BE17}" type="sibTrans" cxnId="{B42B1301-3FDC-4E83-9260-5122F1CED601}">
      <dgm:prSet/>
      <dgm:spPr/>
      <dgm:t>
        <a:bodyPr/>
        <a:lstStyle/>
        <a:p>
          <a:endParaRPr lang="es-ES"/>
        </a:p>
      </dgm:t>
    </dgm:pt>
    <dgm:pt modelId="{EB863C1F-FD7F-41BB-AE3D-4211E02F8226}">
      <dgm:prSet/>
      <dgm:spPr/>
      <dgm:t>
        <a:bodyPr/>
        <a:lstStyle/>
        <a:p>
          <a:r>
            <a:rPr lang="es-ES" dirty="0" smtClean="0"/>
            <a:t>Ajustes de Repuestos</a:t>
          </a:r>
          <a:endParaRPr lang="es-ES" dirty="0"/>
        </a:p>
      </dgm:t>
    </dgm:pt>
    <dgm:pt modelId="{69A67060-27DC-4D2E-BA53-1B690E87791E}" type="parTrans" cxnId="{A978877F-83D2-4CB2-A713-0CBFCA1942F5}">
      <dgm:prSet/>
      <dgm:spPr/>
      <dgm:t>
        <a:bodyPr/>
        <a:lstStyle/>
        <a:p>
          <a:endParaRPr lang="es-ES"/>
        </a:p>
      </dgm:t>
    </dgm:pt>
    <dgm:pt modelId="{FCC5304A-2A1D-49FF-92C3-1AACC92698FE}" type="sibTrans" cxnId="{A978877F-83D2-4CB2-A713-0CBFCA1942F5}">
      <dgm:prSet/>
      <dgm:spPr/>
      <dgm:t>
        <a:bodyPr/>
        <a:lstStyle/>
        <a:p>
          <a:endParaRPr lang="es-ES"/>
        </a:p>
      </dgm:t>
    </dgm:pt>
    <dgm:pt modelId="{698EB6D8-DB8D-46A6-B5DD-4606529A4E04}">
      <dgm:prSet/>
      <dgm:spPr/>
      <dgm:t>
        <a:bodyPr/>
        <a:lstStyle/>
        <a:p>
          <a:r>
            <a:rPr lang="es-ES" dirty="0" smtClean="0"/>
            <a:t>Remisión de Materiales</a:t>
          </a:r>
          <a:endParaRPr lang="es-ES" dirty="0"/>
        </a:p>
      </dgm:t>
    </dgm:pt>
    <dgm:pt modelId="{D76EAD5E-BE87-472B-8495-A0BC3AC65C87}" type="parTrans" cxnId="{9ED30254-1C48-47CB-A72E-591D7513DA23}">
      <dgm:prSet/>
      <dgm:spPr/>
      <dgm:t>
        <a:bodyPr/>
        <a:lstStyle/>
        <a:p>
          <a:endParaRPr lang="es-ES"/>
        </a:p>
      </dgm:t>
    </dgm:pt>
    <dgm:pt modelId="{4B45038D-9C6D-4FD7-B082-6640D85C6F45}" type="sibTrans" cxnId="{9ED30254-1C48-47CB-A72E-591D7513DA23}">
      <dgm:prSet/>
      <dgm:spPr/>
      <dgm:t>
        <a:bodyPr/>
        <a:lstStyle/>
        <a:p>
          <a:endParaRPr lang="es-ES"/>
        </a:p>
      </dgm:t>
    </dgm:pt>
    <dgm:pt modelId="{6EFAD2EA-AA2A-4955-847A-A4869A3B54AD}">
      <dgm:prSet/>
      <dgm:spPr/>
      <dgm:t>
        <a:bodyPr/>
        <a:lstStyle/>
        <a:p>
          <a:r>
            <a:rPr lang="es-ES" dirty="0" smtClean="0"/>
            <a:t>Remisión de Repuestos</a:t>
          </a:r>
          <a:endParaRPr lang="es-ES" dirty="0"/>
        </a:p>
      </dgm:t>
    </dgm:pt>
    <dgm:pt modelId="{9C5470BA-DA3C-41E7-BBB3-FABDC31466EE}" type="parTrans" cxnId="{4DB15FC8-9CAE-42BB-BAC3-9C3D8958698E}">
      <dgm:prSet/>
      <dgm:spPr/>
      <dgm:t>
        <a:bodyPr/>
        <a:lstStyle/>
        <a:p>
          <a:endParaRPr lang="es-ES"/>
        </a:p>
      </dgm:t>
    </dgm:pt>
    <dgm:pt modelId="{7D50FA6E-5B0B-4B88-8218-7CB272E72724}" type="sibTrans" cxnId="{4DB15FC8-9CAE-42BB-BAC3-9C3D8958698E}">
      <dgm:prSet/>
      <dgm:spPr/>
      <dgm:t>
        <a:bodyPr/>
        <a:lstStyle/>
        <a:p>
          <a:endParaRPr lang="es-ES"/>
        </a:p>
      </dgm:t>
    </dgm:pt>
    <dgm:pt modelId="{6ED88DB0-3740-4693-9FCA-6042831A7283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Nacionalidades</a:t>
          </a:r>
          <a:endParaRPr lang="es-ES" dirty="0"/>
        </a:p>
      </dgm:t>
    </dgm:pt>
    <dgm:pt modelId="{C8C14501-91CD-46A4-8125-5D85A46414D7}" type="parTrans" cxnId="{9D497337-475B-40B7-BEC6-E428EAA24625}">
      <dgm:prSet/>
      <dgm:spPr/>
      <dgm:t>
        <a:bodyPr/>
        <a:lstStyle/>
        <a:p>
          <a:endParaRPr lang="es-ES"/>
        </a:p>
      </dgm:t>
    </dgm:pt>
    <dgm:pt modelId="{A6BBC69F-E94B-4EC4-90FB-6C8D244F3C9D}" type="sibTrans" cxnId="{9D497337-475B-40B7-BEC6-E428EAA24625}">
      <dgm:prSet/>
      <dgm:spPr/>
      <dgm:t>
        <a:bodyPr/>
        <a:lstStyle/>
        <a:p>
          <a:endParaRPr lang="es-ES"/>
        </a:p>
      </dgm:t>
    </dgm:pt>
    <dgm:pt modelId="{F995FBC4-7AC8-48C6-99D0-CE053160A887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</a:t>
          </a:r>
          <a:r>
            <a:rPr lang="es-ES" dirty="0" err="1" smtClean="0"/>
            <a:t>Vehiculos</a:t>
          </a:r>
          <a:endParaRPr lang="es-ES" dirty="0"/>
        </a:p>
      </dgm:t>
    </dgm:pt>
    <dgm:pt modelId="{0F7E8472-00AF-4AD0-8BE6-65619D10296F}" type="parTrans" cxnId="{D6AED55E-F191-47D2-A7CA-014D6F8F54E6}">
      <dgm:prSet/>
      <dgm:spPr/>
      <dgm:t>
        <a:bodyPr/>
        <a:lstStyle/>
        <a:p>
          <a:endParaRPr lang="es-ES"/>
        </a:p>
      </dgm:t>
    </dgm:pt>
    <dgm:pt modelId="{50BB90CF-3CD3-43D3-BECA-DF76918CC43B}" type="sibTrans" cxnId="{D6AED55E-F191-47D2-A7CA-014D6F8F54E6}">
      <dgm:prSet/>
      <dgm:spPr/>
      <dgm:t>
        <a:bodyPr/>
        <a:lstStyle/>
        <a:p>
          <a:endParaRPr lang="es-ES"/>
        </a:p>
      </dgm:t>
    </dgm:pt>
    <dgm:pt modelId="{09B48596-DB2A-4BC2-A131-084094BD05E5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Repuestos</a:t>
          </a:r>
          <a:endParaRPr lang="es-ES" dirty="0"/>
        </a:p>
      </dgm:t>
    </dgm:pt>
    <dgm:pt modelId="{A793B419-8A2E-4EE6-B44E-C7BC997A3BE6}" type="parTrans" cxnId="{E9AB1BF1-DE12-4A87-A22B-FB7E45CDEC1B}">
      <dgm:prSet/>
      <dgm:spPr/>
      <dgm:t>
        <a:bodyPr/>
        <a:lstStyle/>
        <a:p>
          <a:endParaRPr lang="es-ES"/>
        </a:p>
      </dgm:t>
    </dgm:pt>
    <dgm:pt modelId="{9F3FEE9B-41E6-48C2-9137-05EBE4270582}" type="sibTrans" cxnId="{E9AB1BF1-DE12-4A87-A22B-FB7E45CDEC1B}">
      <dgm:prSet/>
      <dgm:spPr/>
      <dgm:t>
        <a:bodyPr/>
        <a:lstStyle/>
        <a:p>
          <a:endParaRPr lang="es-ES"/>
        </a:p>
      </dgm:t>
    </dgm:pt>
    <dgm:pt modelId="{71FB6C3A-DC93-4415-AFDC-FF41B981410E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Ciudades</a:t>
          </a:r>
          <a:endParaRPr lang="es-ES" dirty="0"/>
        </a:p>
      </dgm:t>
    </dgm:pt>
    <dgm:pt modelId="{685FDFCC-9972-4D1B-8E0F-649022B85D3A}" type="parTrans" cxnId="{7A8E5EB7-6CF7-4C5C-9978-FE844352A545}">
      <dgm:prSet/>
      <dgm:spPr/>
      <dgm:t>
        <a:bodyPr/>
        <a:lstStyle/>
        <a:p>
          <a:endParaRPr lang="es-ES"/>
        </a:p>
      </dgm:t>
    </dgm:pt>
    <dgm:pt modelId="{3CE1A139-8E40-4C1A-819A-1662477399DE}" type="sibTrans" cxnId="{7A8E5EB7-6CF7-4C5C-9978-FE844352A545}">
      <dgm:prSet/>
      <dgm:spPr/>
      <dgm:t>
        <a:bodyPr/>
        <a:lstStyle/>
        <a:p>
          <a:endParaRPr lang="es-ES"/>
        </a:p>
      </dgm:t>
    </dgm:pt>
    <dgm:pt modelId="{12897A6A-5991-4E2E-892C-1BF6E8E30308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Barrios</a:t>
          </a:r>
          <a:endParaRPr lang="es-ES" dirty="0"/>
        </a:p>
      </dgm:t>
    </dgm:pt>
    <dgm:pt modelId="{F7CA5710-65B0-4781-86C2-2B596DC2F14B}" type="parTrans" cxnId="{1827027A-9C4D-446A-8C0C-8E6A5FF0B06A}">
      <dgm:prSet/>
      <dgm:spPr/>
      <dgm:t>
        <a:bodyPr/>
        <a:lstStyle/>
        <a:p>
          <a:endParaRPr lang="es-ES"/>
        </a:p>
      </dgm:t>
    </dgm:pt>
    <dgm:pt modelId="{8EE8D356-830B-48F5-8321-66BE761F5929}" type="sibTrans" cxnId="{1827027A-9C4D-446A-8C0C-8E6A5FF0B06A}">
      <dgm:prSet/>
      <dgm:spPr/>
      <dgm:t>
        <a:bodyPr/>
        <a:lstStyle/>
        <a:p>
          <a:endParaRPr lang="es-ES"/>
        </a:p>
      </dgm:t>
    </dgm:pt>
    <dgm:pt modelId="{8D651276-04A6-4C82-88BD-066711A713B1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Asegurados</a:t>
          </a:r>
          <a:endParaRPr lang="es-ES" dirty="0"/>
        </a:p>
      </dgm:t>
    </dgm:pt>
    <dgm:pt modelId="{533D0DA1-A503-4464-B273-2FA42C4B6420}" type="parTrans" cxnId="{43110263-879E-4803-978C-0FC459E4A89E}">
      <dgm:prSet/>
      <dgm:spPr/>
      <dgm:t>
        <a:bodyPr/>
        <a:lstStyle/>
        <a:p>
          <a:endParaRPr lang="es-ES"/>
        </a:p>
      </dgm:t>
    </dgm:pt>
    <dgm:pt modelId="{BC016F76-A7D9-42FE-9019-972653AE407E}" type="sibTrans" cxnId="{43110263-879E-4803-978C-0FC459E4A89E}">
      <dgm:prSet/>
      <dgm:spPr/>
      <dgm:t>
        <a:bodyPr/>
        <a:lstStyle/>
        <a:p>
          <a:endParaRPr lang="es-ES"/>
        </a:p>
      </dgm:t>
    </dgm:pt>
    <dgm:pt modelId="{4FE71BBF-5F83-4DF5-8A9C-CD6CF388E226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Marcas</a:t>
          </a:r>
          <a:endParaRPr lang="es-ES" dirty="0"/>
        </a:p>
      </dgm:t>
    </dgm:pt>
    <dgm:pt modelId="{81CCEC72-3CBD-40FD-88BE-F1F9A12F5A72}" type="parTrans" cxnId="{37569F72-AB7B-453F-BACF-2E19C076B136}">
      <dgm:prSet/>
      <dgm:spPr/>
      <dgm:t>
        <a:bodyPr/>
        <a:lstStyle/>
        <a:p>
          <a:endParaRPr lang="es-ES"/>
        </a:p>
      </dgm:t>
    </dgm:pt>
    <dgm:pt modelId="{7DF7E154-21DA-4B49-B3D5-AF79B767E5F9}" type="sibTrans" cxnId="{37569F72-AB7B-453F-BACF-2E19C076B136}">
      <dgm:prSet/>
      <dgm:spPr/>
      <dgm:t>
        <a:bodyPr/>
        <a:lstStyle/>
        <a:p>
          <a:endParaRPr lang="es-ES"/>
        </a:p>
      </dgm:t>
    </dgm:pt>
    <dgm:pt modelId="{3A8D206A-9C71-4361-AE95-71509C2DFDD1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Modelos</a:t>
          </a:r>
          <a:endParaRPr lang="es-ES" dirty="0"/>
        </a:p>
      </dgm:t>
    </dgm:pt>
    <dgm:pt modelId="{34D7A61F-E837-4B12-B9DB-1AD57C0EFF05}" type="parTrans" cxnId="{BF8FA818-0FE5-4D9A-96DC-C93334F3B514}">
      <dgm:prSet/>
      <dgm:spPr/>
      <dgm:t>
        <a:bodyPr/>
        <a:lstStyle/>
        <a:p>
          <a:endParaRPr lang="es-ES"/>
        </a:p>
      </dgm:t>
    </dgm:pt>
    <dgm:pt modelId="{F6502089-68B7-4EAC-A153-961B9E7E15F3}" type="sibTrans" cxnId="{BF8FA818-0FE5-4D9A-96DC-C93334F3B514}">
      <dgm:prSet/>
      <dgm:spPr/>
      <dgm:t>
        <a:bodyPr/>
        <a:lstStyle/>
        <a:p>
          <a:endParaRPr lang="es-ES"/>
        </a:p>
      </dgm:t>
    </dgm:pt>
    <dgm:pt modelId="{21079F7A-AC2C-4F3D-8593-18404EF39E2F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Colores</a:t>
          </a:r>
          <a:endParaRPr lang="es-ES" dirty="0"/>
        </a:p>
      </dgm:t>
    </dgm:pt>
    <dgm:pt modelId="{B5FEC721-AC41-4D6E-96B6-79D00351E5D9}" type="parTrans" cxnId="{D8140051-AB9C-4C15-8DD6-C33789BB178F}">
      <dgm:prSet/>
      <dgm:spPr/>
      <dgm:t>
        <a:bodyPr/>
        <a:lstStyle/>
        <a:p>
          <a:endParaRPr lang="es-ES"/>
        </a:p>
      </dgm:t>
    </dgm:pt>
    <dgm:pt modelId="{2FBAFE43-BE35-4E8F-9CF1-2DB4D47FE576}" type="sibTrans" cxnId="{D8140051-AB9C-4C15-8DD6-C33789BB178F}">
      <dgm:prSet/>
      <dgm:spPr/>
      <dgm:t>
        <a:bodyPr/>
        <a:lstStyle/>
        <a:p>
          <a:endParaRPr lang="es-ES"/>
        </a:p>
      </dgm:t>
    </dgm:pt>
    <dgm:pt modelId="{D8FE1E25-39FA-4CB6-B6BD-1B7EEFBC72FC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</a:t>
          </a:r>
          <a:r>
            <a:rPr lang="es-ES" dirty="0" err="1" smtClean="0"/>
            <a:t>Cia</a:t>
          </a:r>
          <a:r>
            <a:rPr lang="es-ES" dirty="0" smtClean="0"/>
            <a:t>. De Seguros</a:t>
          </a:r>
          <a:endParaRPr lang="es-ES" dirty="0"/>
        </a:p>
      </dgm:t>
    </dgm:pt>
    <dgm:pt modelId="{39B176D1-F016-45C1-BF90-F366F092BE7D}" type="parTrans" cxnId="{92894FDF-70A7-4F21-91E1-728E5686FE66}">
      <dgm:prSet/>
      <dgm:spPr/>
      <dgm:t>
        <a:bodyPr/>
        <a:lstStyle/>
        <a:p>
          <a:endParaRPr lang="es-ES"/>
        </a:p>
      </dgm:t>
    </dgm:pt>
    <dgm:pt modelId="{ED9F4C41-57FD-48C0-BF0B-05AB122B6386}" type="sibTrans" cxnId="{92894FDF-70A7-4F21-91E1-728E5686FE66}">
      <dgm:prSet/>
      <dgm:spPr/>
      <dgm:t>
        <a:bodyPr/>
        <a:lstStyle/>
        <a:p>
          <a:endParaRPr lang="es-ES"/>
        </a:p>
      </dgm:t>
    </dgm:pt>
    <dgm:pt modelId="{0EE27A31-F73C-44AA-8A1A-B986A612BB91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Etapas</a:t>
          </a:r>
          <a:endParaRPr lang="es-ES" dirty="0"/>
        </a:p>
      </dgm:t>
    </dgm:pt>
    <dgm:pt modelId="{A84F2F3F-3173-4586-AF05-0DD11B39C2FF}" type="parTrans" cxnId="{DF6A57F6-E2AE-40E7-B013-069C671D7BFF}">
      <dgm:prSet/>
      <dgm:spPr/>
      <dgm:t>
        <a:bodyPr/>
        <a:lstStyle/>
        <a:p>
          <a:endParaRPr lang="es-ES"/>
        </a:p>
      </dgm:t>
    </dgm:pt>
    <dgm:pt modelId="{E6DDA21D-60DB-4EB3-AC7A-C31031D312FA}" type="sibTrans" cxnId="{DF6A57F6-E2AE-40E7-B013-069C671D7BFF}">
      <dgm:prSet/>
      <dgm:spPr/>
      <dgm:t>
        <a:bodyPr/>
        <a:lstStyle/>
        <a:p>
          <a:endParaRPr lang="es-ES"/>
        </a:p>
      </dgm:t>
    </dgm:pt>
    <dgm:pt modelId="{10950D9E-2D06-4F47-875F-D03FDA4665C7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Piezas</a:t>
          </a:r>
          <a:endParaRPr lang="es-ES" dirty="0"/>
        </a:p>
      </dgm:t>
    </dgm:pt>
    <dgm:pt modelId="{07964443-2107-4488-A58F-2C8D6A2EF4CA}" type="parTrans" cxnId="{376A543A-728C-4C9F-B07D-2C86F7341BF7}">
      <dgm:prSet/>
      <dgm:spPr/>
      <dgm:t>
        <a:bodyPr/>
        <a:lstStyle/>
        <a:p>
          <a:endParaRPr lang="es-ES"/>
        </a:p>
      </dgm:t>
    </dgm:pt>
    <dgm:pt modelId="{8FF99BF2-784D-4C7D-9339-5B16A849F41A}" type="sibTrans" cxnId="{376A543A-728C-4C9F-B07D-2C86F7341BF7}">
      <dgm:prSet/>
      <dgm:spPr/>
      <dgm:t>
        <a:bodyPr/>
        <a:lstStyle/>
        <a:p>
          <a:endParaRPr lang="es-ES"/>
        </a:p>
      </dgm:t>
    </dgm:pt>
    <dgm:pt modelId="{47C2854F-78D1-4F14-B2CD-DA63A32CDD81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Materiales</a:t>
          </a:r>
          <a:endParaRPr lang="es-ES" dirty="0"/>
        </a:p>
      </dgm:t>
    </dgm:pt>
    <dgm:pt modelId="{88C369C4-5D1A-4736-B666-397C537234A0}" type="parTrans" cxnId="{B1B92129-0F72-46B7-B57D-14012B630E3F}">
      <dgm:prSet/>
      <dgm:spPr/>
      <dgm:t>
        <a:bodyPr/>
        <a:lstStyle/>
        <a:p>
          <a:endParaRPr lang="es-ES"/>
        </a:p>
      </dgm:t>
    </dgm:pt>
    <dgm:pt modelId="{669CB62F-7207-4207-BCD5-5A66CF30BE1A}" type="sibTrans" cxnId="{B1B92129-0F72-46B7-B57D-14012B630E3F}">
      <dgm:prSet/>
      <dgm:spPr/>
      <dgm:t>
        <a:bodyPr/>
        <a:lstStyle/>
        <a:p>
          <a:endParaRPr lang="es-ES"/>
        </a:p>
      </dgm:t>
    </dgm:pt>
    <dgm:pt modelId="{F78EAB5D-659E-4FEC-8B4F-C9B4CDEEE7CE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Proveedores</a:t>
          </a:r>
          <a:endParaRPr lang="es-ES" dirty="0"/>
        </a:p>
      </dgm:t>
    </dgm:pt>
    <dgm:pt modelId="{6140ADB3-025F-45B4-A0A8-12A96C35E7A9}" type="parTrans" cxnId="{932DA0B1-3DD5-4B42-A327-9DDF58438C40}">
      <dgm:prSet/>
      <dgm:spPr/>
      <dgm:t>
        <a:bodyPr/>
        <a:lstStyle/>
        <a:p>
          <a:endParaRPr lang="es-ES"/>
        </a:p>
      </dgm:t>
    </dgm:pt>
    <dgm:pt modelId="{68C983C1-2A8E-44D2-A669-A3544C159B57}" type="sibTrans" cxnId="{932DA0B1-3DD5-4B42-A327-9DDF58438C40}">
      <dgm:prSet/>
      <dgm:spPr/>
      <dgm:t>
        <a:bodyPr/>
        <a:lstStyle/>
        <a:p>
          <a:endParaRPr lang="es-ES"/>
        </a:p>
      </dgm:t>
    </dgm:pt>
    <dgm:pt modelId="{DE6506AE-4505-4131-B3E1-3A66600FA32A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T. de Repuestos</a:t>
          </a:r>
          <a:endParaRPr lang="es-ES" dirty="0"/>
        </a:p>
      </dgm:t>
    </dgm:pt>
    <dgm:pt modelId="{6471013C-2CEB-4EB0-86DE-5BD3E8841F22}" type="parTrans" cxnId="{AC611933-1F1F-4D78-B209-300D3F4CB8D9}">
      <dgm:prSet/>
      <dgm:spPr/>
      <dgm:t>
        <a:bodyPr/>
        <a:lstStyle/>
        <a:p>
          <a:endParaRPr lang="es-ES"/>
        </a:p>
      </dgm:t>
    </dgm:pt>
    <dgm:pt modelId="{E3644956-DD89-45C4-9FA5-84A31C821002}" type="sibTrans" cxnId="{AC611933-1F1F-4D78-B209-300D3F4CB8D9}">
      <dgm:prSet/>
      <dgm:spPr/>
      <dgm:t>
        <a:bodyPr/>
        <a:lstStyle/>
        <a:p>
          <a:endParaRPr lang="es-ES"/>
        </a:p>
      </dgm:t>
    </dgm:pt>
    <dgm:pt modelId="{1FA68B82-BA7E-46C0-A10F-83A213F95566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Prov. De Servicios</a:t>
          </a:r>
          <a:endParaRPr lang="es-ES" dirty="0"/>
        </a:p>
      </dgm:t>
    </dgm:pt>
    <dgm:pt modelId="{F4715DFF-5BB4-4BE5-B301-2C2CF3C49AB1}" type="parTrans" cxnId="{B91F7F77-F805-410D-A355-1DCEFD1FDA1D}">
      <dgm:prSet/>
      <dgm:spPr/>
      <dgm:t>
        <a:bodyPr/>
        <a:lstStyle/>
        <a:p>
          <a:endParaRPr lang="es-ES"/>
        </a:p>
      </dgm:t>
    </dgm:pt>
    <dgm:pt modelId="{F158D300-47A9-4A2A-B92E-D81F7528E378}" type="sibTrans" cxnId="{B91F7F77-F805-410D-A355-1DCEFD1FDA1D}">
      <dgm:prSet/>
      <dgm:spPr/>
      <dgm:t>
        <a:bodyPr/>
        <a:lstStyle/>
        <a:p>
          <a:endParaRPr lang="es-ES"/>
        </a:p>
      </dgm:t>
    </dgm:pt>
    <dgm:pt modelId="{E10761A8-5AC2-498A-AFD2-6E88AC1862DB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Trabajos de Terceros</a:t>
          </a:r>
          <a:endParaRPr lang="es-ES" dirty="0"/>
        </a:p>
      </dgm:t>
    </dgm:pt>
    <dgm:pt modelId="{5943D045-A129-4715-A942-4F7A5F659A19}" type="parTrans" cxnId="{DEE149EA-09B5-4225-82EB-59A269980792}">
      <dgm:prSet/>
      <dgm:spPr/>
      <dgm:t>
        <a:bodyPr/>
        <a:lstStyle/>
        <a:p>
          <a:endParaRPr lang="es-ES"/>
        </a:p>
      </dgm:t>
    </dgm:pt>
    <dgm:pt modelId="{F53E2072-1A02-4658-8C2E-F431D9100640}" type="sibTrans" cxnId="{DEE149EA-09B5-4225-82EB-59A269980792}">
      <dgm:prSet/>
      <dgm:spPr/>
      <dgm:t>
        <a:bodyPr/>
        <a:lstStyle/>
        <a:p>
          <a:endParaRPr lang="es-ES"/>
        </a:p>
      </dgm:t>
    </dgm:pt>
    <dgm:pt modelId="{3BDE0A74-EFB6-4506-8381-14A8078179B5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Motivos de </a:t>
          </a:r>
          <a:r>
            <a:rPr lang="es-ES" dirty="0" err="1" smtClean="0"/>
            <a:t>Garantia</a:t>
          </a:r>
          <a:endParaRPr lang="es-ES" dirty="0"/>
        </a:p>
      </dgm:t>
    </dgm:pt>
    <dgm:pt modelId="{B5F75FEF-82B7-4592-8F0D-1AADE2F229F0}" type="parTrans" cxnId="{0CD16CD7-879A-4621-931C-CB5E543DCB4C}">
      <dgm:prSet/>
      <dgm:spPr/>
      <dgm:t>
        <a:bodyPr/>
        <a:lstStyle/>
        <a:p>
          <a:endParaRPr lang="es-ES"/>
        </a:p>
      </dgm:t>
    </dgm:pt>
    <dgm:pt modelId="{887D0DEC-8069-4347-BDFA-78C6DA887264}" type="sibTrans" cxnId="{0CD16CD7-879A-4621-931C-CB5E543DCB4C}">
      <dgm:prSet/>
      <dgm:spPr/>
      <dgm:t>
        <a:bodyPr/>
        <a:lstStyle/>
        <a:p>
          <a:endParaRPr lang="es-ES"/>
        </a:p>
      </dgm:t>
    </dgm:pt>
    <dgm:pt modelId="{BF3A8F49-6021-4155-BECF-B2EDBDFDD017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</a:t>
          </a:r>
          <a:r>
            <a:rPr lang="es-ES" smtClean="0"/>
            <a:t>cargos</a:t>
          </a:r>
          <a:endParaRPr lang="es-ES"/>
        </a:p>
      </dgm:t>
    </dgm:pt>
    <dgm:pt modelId="{81848156-A2CE-42ED-B292-A8DAFCE6EBC7}" type="parTrans" cxnId="{FCC552A3-D30B-4A19-9048-17A6EC6D5B4B}">
      <dgm:prSet/>
      <dgm:spPr/>
      <dgm:t>
        <a:bodyPr/>
        <a:lstStyle/>
        <a:p>
          <a:endParaRPr lang="es-ES"/>
        </a:p>
      </dgm:t>
    </dgm:pt>
    <dgm:pt modelId="{FA5CBB30-8303-4A9A-84BB-7919ACAD5FC0}" type="sibTrans" cxnId="{FCC552A3-D30B-4A19-9048-17A6EC6D5B4B}">
      <dgm:prSet/>
      <dgm:spPr/>
      <dgm:t>
        <a:bodyPr/>
        <a:lstStyle/>
        <a:p>
          <a:endParaRPr lang="es-ES"/>
        </a:p>
      </dgm:t>
    </dgm:pt>
    <dgm:pt modelId="{71D8E8D6-D6A0-4804-9641-A525C137F575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Sucursales</a:t>
          </a:r>
          <a:endParaRPr lang="es-ES" dirty="0"/>
        </a:p>
      </dgm:t>
    </dgm:pt>
    <dgm:pt modelId="{336FD84E-C9E5-4F6E-9EFC-3BFC03B06E7D}" type="parTrans" cxnId="{984489DD-B91F-4821-9E53-8AEF8862BDE5}">
      <dgm:prSet/>
      <dgm:spPr/>
      <dgm:t>
        <a:bodyPr/>
        <a:lstStyle/>
        <a:p>
          <a:endParaRPr lang="es-ES"/>
        </a:p>
      </dgm:t>
    </dgm:pt>
    <dgm:pt modelId="{35E239BF-6178-4F5E-84FB-05A5AC3FF1EA}" type="sibTrans" cxnId="{984489DD-B91F-4821-9E53-8AEF8862BDE5}">
      <dgm:prSet/>
      <dgm:spPr/>
      <dgm:t>
        <a:bodyPr/>
        <a:lstStyle/>
        <a:p>
          <a:endParaRPr lang="es-ES"/>
        </a:p>
      </dgm:t>
    </dgm:pt>
    <dgm:pt modelId="{B7A88CB1-16D1-4144-8E59-877BB864526F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Funcionarios</a:t>
          </a:r>
          <a:endParaRPr lang="es-ES" dirty="0"/>
        </a:p>
      </dgm:t>
    </dgm:pt>
    <dgm:pt modelId="{92D20EE4-0B27-4E85-B61E-4B65AC85EFB5}" type="parTrans" cxnId="{E0CC0076-A15C-4C29-9FD6-0AABF05282FB}">
      <dgm:prSet/>
      <dgm:spPr/>
      <dgm:t>
        <a:bodyPr/>
        <a:lstStyle/>
        <a:p>
          <a:endParaRPr lang="es-ES"/>
        </a:p>
      </dgm:t>
    </dgm:pt>
    <dgm:pt modelId="{CFA7B5C2-7EE8-4D7F-BBE8-30F6F3616906}" type="sibTrans" cxnId="{E0CC0076-A15C-4C29-9FD6-0AABF05282FB}">
      <dgm:prSet/>
      <dgm:spPr/>
      <dgm:t>
        <a:bodyPr/>
        <a:lstStyle/>
        <a:p>
          <a:endParaRPr lang="es-ES"/>
        </a:p>
      </dgm:t>
    </dgm:pt>
    <dgm:pt modelId="{36EF4012-07DE-4C0D-8BDB-6C54465EDC19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smtClean="0"/>
            <a:t>. bancos</a:t>
          </a:r>
          <a:endParaRPr lang="es-ES" dirty="0"/>
        </a:p>
      </dgm:t>
    </dgm:pt>
    <dgm:pt modelId="{B6BC4EAB-4D94-421E-A2BD-E5FE5F341CE6}" type="parTrans" cxnId="{160823CC-A2F4-4E82-B53C-BCBAB7C73253}">
      <dgm:prSet/>
      <dgm:spPr/>
      <dgm:t>
        <a:bodyPr/>
        <a:lstStyle/>
        <a:p>
          <a:endParaRPr lang="es-ES"/>
        </a:p>
      </dgm:t>
    </dgm:pt>
    <dgm:pt modelId="{B3ACEADE-AB45-4191-97C7-8CEC4EBEC484}" type="sibTrans" cxnId="{160823CC-A2F4-4E82-B53C-BCBAB7C73253}">
      <dgm:prSet/>
      <dgm:spPr/>
      <dgm:t>
        <a:bodyPr/>
        <a:lstStyle/>
        <a:p>
          <a:endParaRPr lang="es-ES"/>
        </a:p>
      </dgm:t>
    </dgm:pt>
    <dgm:pt modelId="{8905837B-43EA-42F8-90EA-2F86CD0F9EB4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</a:t>
          </a:r>
          <a:r>
            <a:rPr lang="es-ES" dirty="0" err="1" smtClean="0"/>
            <a:t>Depositos</a:t>
          </a:r>
          <a:endParaRPr lang="es-ES" dirty="0"/>
        </a:p>
      </dgm:t>
    </dgm:pt>
    <dgm:pt modelId="{B2B9BC47-1180-4C06-B405-798926330AF1}" type="parTrans" cxnId="{2F968B74-5ADF-4BA8-B75E-90994A976BD7}">
      <dgm:prSet/>
      <dgm:spPr/>
      <dgm:t>
        <a:bodyPr/>
        <a:lstStyle/>
        <a:p>
          <a:endParaRPr lang="es-ES"/>
        </a:p>
      </dgm:t>
    </dgm:pt>
    <dgm:pt modelId="{3D65708B-C9A8-44A1-81B7-B64D4870B775}" type="sibTrans" cxnId="{2F968B74-5ADF-4BA8-B75E-90994A976BD7}">
      <dgm:prSet/>
      <dgm:spPr/>
      <dgm:t>
        <a:bodyPr/>
        <a:lstStyle/>
        <a:p>
          <a:endParaRPr lang="es-ES"/>
        </a:p>
      </dgm:t>
    </dgm:pt>
    <dgm:pt modelId="{F3708F77-F7C4-4779-B55A-45C2A5AEFD6B}">
      <dgm:prSet/>
      <dgm:spPr/>
      <dgm:t>
        <a:bodyPr/>
        <a:lstStyle/>
        <a:p>
          <a:r>
            <a:rPr lang="es-ES" dirty="0" err="1" smtClean="0"/>
            <a:t>Mant</a:t>
          </a:r>
          <a:r>
            <a:rPr lang="es-ES" dirty="0" smtClean="0"/>
            <a:t>. Motivos de Ajuste</a:t>
          </a:r>
          <a:endParaRPr lang="es-ES" dirty="0"/>
        </a:p>
      </dgm:t>
    </dgm:pt>
    <dgm:pt modelId="{3E5B8654-06BF-4338-96E8-82A48FA6E797}" type="parTrans" cxnId="{5FCEB0A6-4659-40D8-ACC7-0462CC940638}">
      <dgm:prSet/>
      <dgm:spPr/>
      <dgm:t>
        <a:bodyPr/>
        <a:lstStyle/>
        <a:p>
          <a:endParaRPr lang="es-ES"/>
        </a:p>
      </dgm:t>
    </dgm:pt>
    <dgm:pt modelId="{839B240B-B048-425B-B80C-F69BF168AAE4}" type="sibTrans" cxnId="{5FCEB0A6-4659-40D8-ACC7-0462CC940638}">
      <dgm:prSet/>
      <dgm:spPr/>
      <dgm:t>
        <a:bodyPr/>
        <a:lstStyle/>
        <a:p>
          <a:endParaRPr lang="es-ES"/>
        </a:p>
      </dgm:t>
    </dgm:pt>
    <dgm:pt modelId="{F0BB5027-EB61-48EB-AEB1-97386DC66FFE}" type="pres">
      <dgm:prSet presAssocID="{7EA16E7B-0B6F-42C7-B7EB-B1647DF510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74A6682-5BF7-4F7B-A105-4F969BC4E3C1}" type="pres">
      <dgm:prSet presAssocID="{672D3ADC-3C9D-495B-913E-42D0EC955EDC}" presName="hierRoot1" presStyleCnt="0"/>
      <dgm:spPr/>
    </dgm:pt>
    <dgm:pt modelId="{D1E993CF-E6C9-406E-BEFA-91466614613D}" type="pres">
      <dgm:prSet presAssocID="{672D3ADC-3C9D-495B-913E-42D0EC955EDC}" presName="composite" presStyleCnt="0"/>
      <dgm:spPr/>
    </dgm:pt>
    <dgm:pt modelId="{F9A51EBF-E6DE-4E45-8C95-DA726A00091C}" type="pres">
      <dgm:prSet presAssocID="{672D3ADC-3C9D-495B-913E-42D0EC955EDC}" presName="background" presStyleLbl="node0" presStyleIdx="0" presStyleCnt="1"/>
      <dgm:spPr/>
    </dgm:pt>
    <dgm:pt modelId="{FF9FC398-0FFD-475E-93EE-7B45A93D217D}" type="pres">
      <dgm:prSet presAssocID="{672D3ADC-3C9D-495B-913E-42D0EC955ED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A01E6B4-F21D-4C4F-BC34-31ECD0475BFF}" type="pres">
      <dgm:prSet presAssocID="{672D3ADC-3C9D-495B-913E-42D0EC955EDC}" presName="hierChild2" presStyleCnt="0"/>
      <dgm:spPr/>
    </dgm:pt>
    <dgm:pt modelId="{F4AA18BC-7A29-4D43-BBE5-FEEE6C784697}" type="pres">
      <dgm:prSet presAssocID="{A2ADD4F3-CDAB-40DE-9738-70BBDD3E5F4B}" presName="Name10" presStyleLbl="parChTrans1D2" presStyleIdx="0" presStyleCnt="4"/>
      <dgm:spPr/>
      <dgm:t>
        <a:bodyPr/>
        <a:lstStyle/>
        <a:p>
          <a:endParaRPr lang="es-ES"/>
        </a:p>
      </dgm:t>
    </dgm:pt>
    <dgm:pt modelId="{2D7917C9-5F5F-4AE0-B8A9-EFE5AC52A0CE}" type="pres">
      <dgm:prSet presAssocID="{D7DC3D35-495D-4697-89EE-19683B36B9E3}" presName="hierRoot2" presStyleCnt="0"/>
      <dgm:spPr/>
    </dgm:pt>
    <dgm:pt modelId="{52B24C32-BC5F-41BE-A0A2-74511EC46EEB}" type="pres">
      <dgm:prSet presAssocID="{D7DC3D35-495D-4697-89EE-19683B36B9E3}" presName="composite2" presStyleCnt="0"/>
      <dgm:spPr/>
    </dgm:pt>
    <dgm:pt modelId="{D5825D50-D1B6-4B3A-A289-FA25CE998334}" type="pres">
      <dgm:prSet presAssocID="{D7DC3D35-495D-4697-89EE-19683B36B9E3}" presName="background2" presStyleLbl="node2" presStyleIdx="0" presStyleCnt="4"/>
      <dgm:spPr/>
    </dgm:pt>
    <dgm:pt modelId="{6D52EFED-D3AF-49B1-9C9A-350C69EAA601}" type="pres">
      <dgm:prSet presAssocID="{D7DC3D35-495D-4697-89EE-19683B36B9E3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675DE5-0C60-404A-8E11-46E1330E481A}" type="pres">
      <dgm:prSet presAssocID="{D7DC3D35-495D-4697-89EE-19683B36B9E3}" presName="hierChild3" presStyleCnt="0"/>
      <dgm:spPr/>
    </dgm:pt>
    <dgm:pt modelId="{8D94857D-7E32-469A-92E4-4C630EDAA934}" type="pres">
      <dgm:prSet presAssocID="{CF322916-1C89-46D7-B795-B8346B4C02C1}" presName="Name17" presStyleLbl="parChTrans1D3" presStyleIdx="0" presStyleCnt="7"/>
      <dgm:spPr/>
      <dgm:t>
        <a:bodyPr/>
        <a:lstStyle/>
        <a:p>
          <a:endParaRPr lang="es-ES"/>
        </a:p>
      </dgm:t>
    </dgm:pt>
    <dgm:pt modelId="{41CF3438-CA1B-4B55-85F5-11CAE80C5680}" type="pres">
      <dgm:prSet presAssocID="{6FFC8CB7-C009-41E3-8B25-4E99C539FE3A}" presName="hierRoot3" presStyleCnt="0"/>
      <dgm:spPr/>
    </dgm:pt>
    <dgm:pt modelId="{788A79B1-59D7-48CB-A7C5-B90D8A789B02}" type="pres">
      <dgm:prSet presAssocID="{6FFC8CB7-C009-41E3-8B25-4E99C539FE3A}" presName="composite3" presStyleCnt="0"/>
      <dgm:spPr/>
    </dgm:pt>
    <dgm:pt modelId="{0544382E-579A-4699-B4E5-40348777048A}" type="pres">
      <dgm:prSet presAssocID="{6FFC8CB7-C009-41E3-8B25-4E99C539FE3A}" presName="background3" presStyleLbl="node3" presStyleIdx="0" presStyleCnt="7"/>
      <dgm:spPr/>
    </dgm:pt>
    <dgm:pt modelId="{8C2C80E2-3B3A-4D70-A97B-6351A29F6D21}" type="pres">
      <dgm:prSet presAssocID="{6FFC8CB7-C009-41E3-8B25-4E99C539FE3A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B06805A-B248-4CA5-ADAA-682A85161F66}" type="pres">
      <dgm:prSet presAssocID="{6FFC8CB7-C009-41E3-8B25-4E99C539FE3A}" presName="hierChild4" presStyleCnt="0"/>
      <dgm:spPr/>
    </dgm:pt>
    <dgm:pt modelId="{C814F395-B09E-4921-A2B8-CEFFD0CECD76}" type="pres">
      <dgm:prSet presAssocID="{E00E4AA7-882A-4860-82DF-301BACE8C8ED}" presName="Name23" presStyleLbl="parChTrans1D4" presStyleIdx="0" presStyleCnt="41"/>
      <dgm:spPr/>
      <dgm:t>
        <a:bodyPr/>
        <a:lstStyle/>
        <a:p>
          <a:endParaRPr lang="es-ES"/>
        </a:p>
      </dgm:t>
    </dgm:pt>
    <dgm:pt modelId="{7F5A5081-AFDF-4A11-9354-DB9122F79110}" type="pres">
      <dgm:prSet presAssocID="{C7A266F1-EF28-487A-A345-045106C5CC71}" presName="hierRoot4" presStyleCnt="0"/>
      <dgm:spPr/>
    </dgm:pt>
    <dgm:pt modelId="{9E547616-434A-450E-9CA0-EE2F3E709A77}" type="pres">
      <dgm:prSet presAssocID="{C7A266F1-EF28-487A-A345-045106C5CC71}" presName="composite4" presStyleCnt="0"/>
      <dgm:spPr/>
    </dgm:pt>
    <dgm:pt modelId="{918A9EA0-A454-458D-8DD9-4182FF9FA99A}" type="pres">
      <dgm:prSet presAssocID="{C7A266F1-EF28-487A-A345-045106C5CC71}" presName="background4" presStyleLbl="node4" presStyleIdx="0" presStyleCnt="41"/>
      <dgm:spPr/>
    </dgm:pt>
    <dgm:pt modelId="{13C9F9E7-B470-4A4C-BD40-87013A6FBCA3}" type="pres">
      <dgm:prSet presAssocID="{C7A266F1-EF28-487A-A345-045106C5CC71}" presName="text4" presStyleLbl="fgAcc4" presStyleIdx="0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B71E52E-437F-418D-ACC5-0BE44AA6F7BC}" type="pres">
      <dgm:prSet presAssocID="{C7A266F1-EF28-487A-A345-045106C5CC71}" presName="hierChild5" presStyleCnt="0"/>
      <dgm:spPr/>
    </dgm:pt>
    <dgm:pt modelId="{A631F3BF-18A4-4149-B22A-1DC4D89BBE84}" type="pres">
      <dgm:prSet presAssocID="{84DB2E16-F986-4242-BB0B-CF5673DEFF62}" presName="Name23" presStyleLbl="parChTrans1D4" presStyleIdx="1" presStyleCnt="41"/>
      <dgm:spPr/>
      <dgm:t>
        <a:bodyPr/>
        <a:lstStyle/>
        <a:p>
          <a:endParaRPr lang="es-ES"/>
        </a:p>
      </dgm:t>
    </dgm:pt>
    <dgm:pt modelId="{6E64E66F-3FEC-4D03-ADE0-BF331941B15A}" type="pres">
      <dgm:prSet presAssocID="{C7FE1607-B84D-4D11-87A8-DFCF33BCCB2A}" presName="hierRoot4" presStyleCnt="0"/>
      <dgm:spPr/>
    </dgm:pt>
    <dgm:pt modelId="{058C2EAE-45DC-4055-B617-1A506756B743}" type="pres">
      <dgm:prSet presAssocID="{C7FE1607-B84D-4D11-87A8-DFCF33BCCB2A}" presName="composite4" presStyleCnt="0"/>
      <dgm:spPr/>
    </dgm:pt>
    <dgm:pt modelId="{0809F322-2EA8-4D13-AB69-4B5374B4A621}" type="pres">
      <dgm:prSet presAssocID="{C7FE1607-B84D-4D11-87A8-DFCF33BCCB2A}" presName="background4" presStyleLbl="node4" presStyleIdx="1" presStyleCnt="41"/>
      <dgm:spPr/>
    </dgm:pt>
    <dgm:pt modelId="{CBD71F9D-5391-4439-BD05-BA3E9F22831B}" type="pres">
      <dgm:prSet presAssocID="{C7FE1607-B84D-4D11-87A8-DFCF33BCCB2A}" presName="text4" presStyleLbl="fgAcc4" presStyleIdx="1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C08EDC5-1C46-44B6-B865-D9AAB1A1D6CC}" type="pres">
      <dgm:prSet presAssocID="{C7FE1607-B84D-4D11-87A8-DFCF33BCCB2A}" presName="hierChild5" presStyleCnt="0"/>
      <dgm:spPr/>
    </dgm:pt>
    <dgm:pt modelId="{AD021BB2-4FEB-4CF7-9906-F9FF0DC750F8}" type="pres">
      <dgm:prSet presAssocID="{B06FDF4A-7410-41D1-8949-E57E7FC8387B}" presName="Name23" presStyleLbl="parChTrans1D4" presStyleIdx="2" presStyleCnt="41"/>
      <dgm:spPr/>
      <dgm:t>
        <a:bodyPr/>
        <a:lstStyle/>
        <a:p>
          <a:endParaRPr lang="es-ES"/>
        </a:p>
      </dgm:t>
    </dgm:pt>
    <dgm:pt modelId="{357A655D-16A5-490B-9863-646EA6430695}" type="pres">
      <dgm:prSet presAssocID="{5CA7F5E8-4080-4051-857F-5FB2B0BD2292}" presName="hierRoot4" presStyleCnt="0"/>
      <dgm:spPr/>
    </dgm:pt>
    <dgm:pt modelId="{10F6E344-F358-4DF3-9B01-59F1444257BA}" type="pres">
      <dgm:prSet presAssocID="{5CA7F5E8-4080-4051-857F-5FB2B0BD2292}" presName="composite4" presStyleCnt="0"/>
      <dgm:spPr/>
    </dgm:pt>
    <dgm:pt modelId="{46B12C37-B14A-4BED-B28C-8DBC00CF3A04}" type="pres">
      <dgm:prSet presAssocID="{5CA7F5E8-4080-4051-857F-5FB2B0BD2292}" presName="background4" presStyleLbl="node4" presStyleIdx="2" presStyleCnt="41"/>
      <dgm:spPr/>
    </dgm:pt>
    <dgm:pt modelId="{FEFDE26E-C26E-42FB-B00D-D9C52C18AF2D}" type="pres">
      <dgm:prSet presAssocID="{5CA7F5E8-4080-4051-857F-5FB2B0BD2292}" presName="text4" presStyleLbl="fgAcc4" presStyleIdx="2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8A38B2E-F404-492A-81F0-1B90E4B5A0C1}" type="pres">
      <dgm:prSet presAssocID="{5CA7F5E8-4080-4051-857F-5FB2B0BD2292}" presName="hierChild5" presStyleCnt="0"/>
      <dgm:spPr/>
    </dgm:pt>
    <dgm:pt modelId="{4E237EE2-E04D-4A1F-8B68-BAE1F7091E6D}" type="pres">
      <dgm:prSet presAssocID="{F8BFB19A-A808-4696-A009-BDF9CA6614D0}" presName="Name17" presStyleLbl="parChTrans1D3" presStyleIdx="1" presStyleCnt="7"/>
      <dgm:spPr/>
      <dgm:t>
        <a:bodyPr/>
        <a:lstStyle/>
        <a:p>
          <a:endParaRPr lang="es-ES"/>
        </a:p>
      </dgm:t>
    </dgm:pt>
    <dgm:pt modelId="{05919149-FE7B-49C0-8CB4-4ACDB13D346A}" type="pres">
      <dgm:prSet presAssocID="{E93E0B3A-DACE-4BD0-A6D9-95ACC7AAA2E3}" presName="hierRoot3" presStyleCnt="0"/>
      <dgm:spPr/>
    </dgm:pt>
    <dgm:pt modelId="{8F1ED3EF-CD2F-4EE5-A1C8-316F4E84AC13}" type="pres">
      <dgm:prSet presAssocID="{E93E0B3A-DACE-4BD0-A6D9-95ACC7AAA2E3}" presName="composite3" presStyleCnt="0"/>
      <dgm:spPr/>
    </dgm:pt>
    <dgm:pt modelId="{5359BF7F-8959-4D2C-92BC-C7C59B41DAD2}" type="pres">
      <dgm:prSet presAssocID="{E93E0B3A-DACE-4BD0-A6D9-95ACC7AAA2E3}" presName="background3" presStyleLbl="node3" presStyleIdx="1" presStyleCnt="7"/>
      <dgm:spPr/>
    </dgm:pt>
    <dgm:pt modelId="{6CD5F120-1651-4C78-9911-175E03BCA930}" type="pres">
      <dgm:prSet presAssocID="{E93E0B3A-DACE-4BD0-A6D9-95ACC7AAA2E3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3B5E34E-976C-40DF-B4B5-DE047B8111D7}" type="pres">
      <dgm:prSet presAssocID="{E93E0B3A-DACE-4BD0-A6D9-95ACC7AAA2E3}" presName="hierChild4" presStyleCnt="0"/>
      <dgm:spPr/>
    </dgm:pt>
    <dgm:pt modelId="{5CC28EB0-399F-47C5-91D6-59E379FB846D}" type="pres">
      <dgm:prSet presAssocID="{ABBF62BF-62C3-4FBA-B0E9-F9CDDEF1D7D9}" presName="Name23" presStyleLbl="parChTrans1D4" presStyleIdx="3" presStyleCnt="41"/>
      <dgm:spPr/>
      <dgm:t>
        <a:bodyPr/>
        <a:lstStyle/>
        <a:p>
          <a:endParaRPr lang="es-ES"/>
        </a:p>
      </dgm:t>
    </dgm:pt>
    <dgm:pt modelId="{37EFBF54-8405-4E6A-9DE7-10499BA4DE77}" type="pres">
      <dgm:prSet presAssocID="{031C4582-3526-418D-A163-965277C49C30}" presName="hierRoot4" presStyleCnt="0"/>
      <dgm:spPr/>
    </dgm:pt>
    <dgm:pt modelId="{6F0EB481-CE33-4BA4-8041-D59F90C74AB7}" type="pres">
      <dgm:prSet presAssocID="{031C4582-3526-418D-A163-965277C49C30}" presName="composite4" presStyleCnt="0"/>
      <dgm:spPr/>
    </dgm:pt>
    <dgm:pt modelId="{9C7FBB25-658B-47C5-B60A-6F9E0F91A6AA}" type="pres">
      <dgm:prSet presAssocID="{031C4582-3526-418D-A163-965277C49C30}" presName="background4" presStyleLbl="node4" presStyleIdx="3" presStyleCnt="41"/>
      <dgm:spPr/>
    </dgm:pt>
    <dgm:pt modelId="{3586C782-70E2-4A4B-A3C3-4E7215717E1F}" type="pres">
      <dgm:prSet presAssocID="{031C4582-3526-418D-A163-965277C49C30}" presName="text4" presStyleLbl="fgAcc4" presStyleIdx="3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46BAF82-A042-4BE1-B938-7DDA7F7E2196}" type="pres">
      <dgm:prSet presAssocID="{031C4582-3526-418D-A163-965277C49C30}" presName="hierChild5" presStyleCnt="0"/>
      <dgm:spPr/>
    </dgm:pt>
    <dgm:pt modelId="{F30B11F1-A60F-485F-BF10-5DAF85444F9B}" type="pres">
      <dgm:prSet presAssocID="{CE90B0BD-4F36-40C8-9B53-AE2C687717E7}" presName="Name23" presStyleLbl="parChTrans1D4" presStyleIdx="4" presStyleCnt="41"/>
      <dgm:spPr/>
      <dgm:t>
        <a:bodyPr/>
        <a:lstStyle/>
        <a:p>
          <a:endParaRPr lang="es-ES"/>
        </a:p>
      </dgm:t>
    </dgm:pt>
    <dgm:pt modelId="{18F40A2E-B69E-42A0-9BE6-E7F20F09C4FE}" type="pres">
      <dgm:prSet presAssocID="{D653C0B5-A3AB-458E-BB2F-66EC3E8262F7}" presName="hierRoot4" presStyleCnt="0"/>
      <dgm:spPr/>
    </dgm:pt>
    <dgm:pt modelId="{79E8179C-2ECB-4E59-8181-630D2D75DCE4}" type="pres">
      <dgm:prSet presAssocID="{D653C0B5-A3AB-458E-BB2F-66EC3E8262F7}" presName="composite4" presStyleCnt="0"/>
      <dgm:spPr/>
    </dgm:pt>
    <dgm:pt modelId="{9FF4E52C-7664-43B5-B660-7222E599FCF2}" type="pres">
      <dgm:prSet presAssocID="{D653C0B5-A3AB-458E-BB2F-66EC3E8262F7}" presName="background4" presStyleLbl="node4" presStyleIdx="4" presStyleCnt="41"/>
      <dgm:spPr/>
    </dgm:pt>
    <dgm:pt modelId="{59C61FBD-6910-4051-8BBC-47086CEC99DE}" type="pres">
      <dgm:prSet presAssocID="{D653C0B5-A3AB-458E-BB2F-66EC3E8262F7}" presName="text4" presStyleLbl="fgAcc4" presStyleIdx="4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FBC2FF8-CC2A-4109-8763-2041FC8DB63D}" type="pres">
      <dgm:prSet presAssocID="{D653C0B5-A3AB-458E-BB2F-66EC3E8262F7}" presName="hierChild5" presStyleCnt="0"/>
      <dgm:spPr/>
    </dgm:pt>
    <dgm:pt modelId="{19458556-080B-4CE2-BFAC-2BE20DC81E84}" type="pres">
      <dgm:prSet presAssocID="{FCE50AB9-09F7-46EB-A5AF-263558F3554B}" presName="Name23" presStyleLbl="parChTrans1D4" presStyleIdx="5" presStyleCnt="41"/>
      <dgm:spPr/>
      <dgm:t>
        <a:bodyPr/>
        <a:lstStyle/>
        <a:p>
          <a:endParaRPr lang="es-ES"/>
        </a:p>
      </dgm:t>
    </dgm:pt>
    <dgm:pt modelId="{EE547A4D-4674-46BE-9399-63458218FB50}" type="pres">
      <dgm:prSet presAssocID="{F45E880C-6816-4FD9-94AF-A5B621458204}" presName="hierRoot4" presStyleCnt="0"/>
      <dgm:spPr/>
    </dgm:pt>
    <dgm:pt modelId="{ECB88945-92CD-49B3-A1C6-CF82C40A81AF}" type="pres">
      <dgm:prSet presAssocID="{F45E880C-6816-4FD9-94AF-A5B621458204}" presName="composite4" presStyleCnt="0"/>
      <dgm:spPr/>
    </dgm:pt>
    <dgm:pt modelId="{7DEA378A-4974-4ECB-86F2-EAFF9ACE3C80}" type="pres">
      <dgm:prSet presAssocID="{F45E880C-6816-4FD9-94AF-A5B621458204}" presName="background4" presStyleLbl="node4" presStyleIdx="5" presStyleCnt="41"/>
      <dgm:spPr/>
    </dgm:pt>
    <dgm:pt modelId="{07DAB17F-17BB-4445-A147-F72DEA3B9799}" type="pres">
      <dgm:prSet presAssocID="{F45E880C-6816-4FD9-94AF-A5B621458204}" presName="text4" presStyleLbl="fgAcc4" presStyleIdx="5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FB678FD-5549-43C9-8271-764CEF491E7E}" type="pres">
      <dgm:prSet presAssocID="{F45E880C-6816-4FD9-94AF-A5B621458204}" presName="hierChild5" presStyleCnt="0"/>
      <dgm:spPr/>
    </dgm:pt>
    <dgm:pt modelId="{442C1733-3B12-4998-8ABD-7F00A777B47C}" type="pres">
      <dgm:prSet presAssocID="{06B516E5-EDA5-454B-A458-197E53B682AA}" presName="Name10" presStyleLbl="parChTrans1D2" presStyleIdx="1" presStyleCnt="4"/>
      <dgm:spPr/>
      <dgm:t>
        <a:bodyPr/>
        <a:lstStyle/>
        <a:p>
          <a:endParaRPr lang="es-ES"/>
        </a:p>
      </dgm:t>
    </dgm:pt>
    <dgm:pt modelId="{0DBF3E83-D142-4A70-88E2-BBAE3BFD08E2}" type="pres">
      <dgm:prSet presAssocID="{5CE333E1-C24B-4541-86A8-C619B194D59D}" presName="hierRoot2" presStyleCnt="0"/>
      <dgm:spPr/>
    </dgm:pt>
    <dgm:pt modelId="{386A61D9-15A4-421B-B465-19E091A73ED0}" type="pres">
      <dgm:prSet presAssocID="{5CE333E1-C24B-4541-86A8-C619B194D59D}" presName="composite2" presStyleCnt="0"/>
      <dgm:spPr/>
    </dgm:pt>
    <dgm:pt modelId="{47CD9B70-184A-460D-A7A0-B9AE068EBAEA}" type="pres">
      <dgm:prSet presAssocID="{5CE333E1-C24B-4541-86A8-C619B194D59D}" presName="background2" presStyleLbl="node2" presStyleIdx="1" presStyleCnt="4"/>
      <dgm:spPr/>
    </dgm:pt>
    <dgm:pt modelId="{E85BB001-7DED-4C34-B46A-CAD8D263956B}" type="pres">
      <dgm:prSet presAssocID="{5CE333E1-C24B-4541-86A8-C619B194D59D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C38FE0C-3C92-4BCC-9465-2FB801E6E05C}" type="pres">
      <dgm:prSet presAssocID="{5CE333E1-C24B-4541-86A8-C619B194D59D}" presName="hierChild3" presStyleCnt="0"/>
      <dgm:spPr/>
    </dgm:pt>
    <dgm:pt modelId="{4EE13C45-0514-4A78-AC34-B2495730912C}" type="pres">
      <dgm:prSet presAssocID="{752C989D-3285-4601-A259-4339645D6A34}" presName="Name17" presStyleLbl="parChTrans1D3" presStyleIdx="2" presStyleCnt="7"/>
      <dgm:spPr/>
      <dgm:t>
        <a:bodyPr/>
        <a:lstStyle/>
        <a:p>
          <a:endParaRPr lang="es-ES"/>
        </a:p>
      </dgm:t>
    </dgm:pt>
    <dgm:pt modelId="{21C315D0-857A-498E-8194-FB05F78B873A}" type="pres">
      <dgm:prSet presAssocID="{8063DF70-6749-4F7E-82AD-C1A021F089F3}" presName="hierRoot3" presStyleCnt="0"/>
      <dgm:spPr/>
    </dgm:pt>
    <dgm:pt modelId="{59A8CCFF-B5B8-4B05-85F6-8AE87E931AC0}" type="pres">
      <dgm:prSet presAssocID="{8063DF70-6749-4F7E-82AD-C1A021F089F3}" presName="composite3" presStyleCnt="0"/>
      <dgm:spPr/>
    </dgm:pt>
    <dgm:pt modelId="{F179BAF8-CEEB-4761-A7E8-98FC253C61A1}" type="pres">
      <dgm:prSet presAssocID="{8063DF70-6749-4F7E-82AD-C1A021F089F3}" presName="background3" presStyleLbl="node3" presStyleIdx="2" presStyleCnt="7"/>
      <dgm:spPr/>
    </dgm:pt>
    <dgm:pt modelId="{64414523-9073-4B90-9C8A-1893190F29A3}" type="pres">
      <dgm:prSet presAssocID="{8063DF70-6749-4F7E-82AD-C1A021F089F3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FDBE64D-16B6-4637-A5C6-444BA2E107BF}" type="pres">
      <dgm:prSet presAssocID="{8063DF70-6749-4F7E-82AD-C1A021F089F3}" presName="hierChild4" presStyleCnt="0"/>
      <dgm:spPr/>
    </dgm:pt>
    <dgm:pt modelId="{861AAD55-99A9-4443-893E-AD97059B0A14}" type="pres">
      <dgm:prSet presAssocID="{07F6436E-15A2-4C47-BF9B-630C1BB09BEC}" presName="Name23" presStyleLbl="parChTrans1D4" presStyleIdx="6" presStyleCnt="41"/>
      <dgm:spPr/>
      <dgm:t>
        <a:bodyPr/>
        <a:lstStyle/>
        <a:p>
          <a:endParaRPr lang="es-ES"/>
        </a:p>
      </dgm:t>
    </dgm:pt>
    <dgm:pt modelId="{5C40E47D-52B7-4494-AD72-E9689D6BC6C0}" type="pres">
      <dgm:prSet presAssocID="{B76DF476-2539-47C6-B01E-9F529BB955CF}" presName="hierRoot4" presStyleCnt="0"/>
      <dgm:spPr/>
    </dgm:pt>
    <dgm:pt modelId="{B76FB194-2CF6-4E35-988D-F3EA63DE39BC}" type="pres">
      <dgm:prSet presAssocID="{B76DF476-2539-47C6-B01E-9F529BB955CF}" presName="composite4" presStyleCnt="0"/>
      <dgm:spPr/>
    </dgm:pt>
    <dgm:pt modelId="{791BB598-E458-4753-9625-D2C0FBF51C6E}" type="pres">
      <dgm:prSet presAssocID="{B76DF476-2539-47C6-B01E-9F529BB955CF}" presName="background4" presStyleLbl="node4" presStyleIdx="6" presStyleCnt="41"/>
      <dgm:spPr/>
    </dgm:pt>
    <dgm:pt modelId="{EE7E743A-D2C7-47E2-B576-A82FDB9B76BB}" type="pres">
      <dgm:prSet presAssocID="{B76DF476-2539-47C6-B01E-9F529BB955CF}" presName="text4" presStyleLbl="fgAcc4" presStyleIdx="6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45844E8-19CC-4B19-96A0-83F87B06A17C}" type="pres">
      <dgm:prSet presAssocID="{B76DF476-2539-47C6-B01E-9F529BB955CF}" presName="hierChild5" presStyleCnt="0"/>
      <dgm:spPr/>
    </dgm:pt>
    <dgm:pt modelId="{9BF7554E-7880-4FAE-94A9-60D5B430BDF0}" type="pres">
      <dgm:prSet presAssocID="{463F9446-88A8-48AC-9C81-B8C213F44765}" presName="Name23" presStyleLbl="parChTrans1D4" presStyleIdx="7" presStyleCnt="41"/>
      <dgm:spPr/>
      <dgm:t>
        <a:bodyPr/>
        <a:lstStyle/>
        <a:p>
          <a:endParaRPr lang="es-ES"/>
        </a:p>
      </dgm:t>
    </dgm:pt>
    <dgm:pt modelId="{625915D9-6D7D-4B64-BCED-9EA87686BFF6}" type="pres">
      <dgm:prSet presAssocID="{C6D7903E-8B76-4CBF-B03D-C5CC85488195}" presName="hierRoot4" presStyleCnt="0"/>
      <dgm:spPr/>
    </dgm:pt>
    <dgm:pt modelId="{B69279A7-3124-4246-938A-58A6A82B9700}" type="pres">
      <dgm:prSet presAssocID="{C6D7903E-8B76-4CBF-B03D-C5CC85488195}" presName="composite4" presStyleCnt="0"/>
      <dgm:spPr/>
    </dgm:pt>
    <dgm:pt modelId="{3E59D4B3-6BF5-4306-BF00-CB6054BD384B}" type="pres">
      <dgm:prSet presAssocID="{C6D7903E-8B76-4CBF-B03D-C5CC85488195}" presName="background4" presStyleLbl="node4" presStyleIdx="7" presStyleCnt="41"/>
      <dgm:spPr/>
    </dgm:pt>
    <dgm:pt modelId="{D8AEB7CE-C364-4773-8624-BAE9C9CA7420}" type="pres">
      <dgm:prSet presAssocID="{C6D7903E-8B76-4CBF-B03D-C5CC85488195}" presName="text4" presStyleLbl="fgAcc4" presStyleIdx="7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A6ABF1-F9FF-4C65-A321-5A10C55BCA3F}" type="pres">
      <dgm:prSet presAssocID="{C6D7903E-8B76-4CBF-B03D-C5CC85488195}" presName="hierChild5" presStyleCnt="0"/>
      <dgm:spPr/>
    </dgm:pt>
    <dgm:pt modelId="{9B97E0F6-8ECF-4980-A377-1B2C429ACDE1}" type="pres">
      <dgm:prSet presAssocID="{7D094ACF-5E90-4047-B517-FF7F021B935B}" presName="Name23" presStyleLbl="parChTrans1D4" presStyleIdx="8" presStyleCnt="41"/>
      <dgm:spPr/>
      <dgm:t>
        <a:bodyPr/>
        <a:lstStyle/>
        <a:p>
          <a:endParaRPr lang="es-ES"/>
        </a:p>
      </dgm:t>
    </dgm:pt>
    <dgm:pt modelId="{FD8DCFC8-508E-471D-8B28-946860C40798}" type="pres">
      <dgm:prSet presAssocID="{04CDE00F-F73E-41FC-8A16-472C110EE680}" presName="hierRoot4" presStyleCnt="0"/>
      <dgm:spPr/>
    </dgm:pt>
    <dgm:pt modelId="{376C9BA2-BFB9-4217-A1F6-EBEFE1EA9A62}" type="pres">
      <dgm:prSet presAssocID="{04CDE00F-F73E-41FC-8A16-472C110EE680}" presName="composite4" presStyleCnt="0"/>
      <dgm:spPr/>
    </dgm:pt>
    <dgm:pt modelId="{D6DDE632-F8B4-4F25-916B-876100510681}" type="pres">
      <dgm:prSet presAssocID="{04CDE00F-F73E-41FC-8A16-472C110EE680}" presName="background4" presStyleLbl="node4" presStyleIdx="8" presStyleCnt="41"/>
      <dgm:spPr/>
    </dgm:pt>
    <dgm:pt modelId="{0FC4A847-B29B-4B91-B1A2-7D3DA7C84EC7}" type="pres">
      <dgm:prSet presAssocID="{04CDE00F-F73E-41FC-8A16-472C110EE680}" presName="text4" presStyleLbl="fgAcc4" presStyleIdx="8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DC5421A-D7F7-4954-BE66-4B3BC11B1D27}" type="pres">
      <dgm:prSet presAssocID="{04CDE00F-F73E-41FC-8A16-472C110EE680}" presName="hierChild5" presStyleCnt="0"/>
      <dgm:spPr/>
    </dgm:pt>
    <dgm:pt modelId="{850A9BA9-6ABD-4688-B44C-6C09F8CFEBC4}" type="pres">
      <dgm:prSet presAssocID="{6687373D-C111-47E8-8D09-80B1A1C931DC}" presName="Name23" presStyleLbl="parChTrans1D4" presStyleIdx="9" presStyleCnt="41"/>
      <dgm:spPr/>
      <dgm:t>
        <a:bodyPr/>
        <a:lstStyle/>
        <a:p>
          <a:endParaRPr lang="es-ES"/>
        </a:p>
      </dgm:t>
    </dgm:pt>
    <dgm:pt modelId="{A3746166-DEBB-4053-822C-1659A4214223}" type="pres">
      <dgm:prSet presAssocID="{E2D27ED6-2ACD-48A2-957E-59756F97A1E6}" presName="hierRoot4" presStyleCnt="0"/>
      <dgm:spPr/>
    </dgm:pt>
    <dgm:pt modelId="{23AA7CA0-9D83-4310-8FC1-4C7294B0009C}" type="pres">
      <dgm:prSet presAssocID="{E2D27ED6-2ACD-48A2-957E-59756F97A1E6}" presName="composite4" presStyleCnt="0"/>
      <dgm:spPr/>
    </dgm:pt>
    <dgm:pt modelId="{44F272AA-072C-4413-B27B-CFA154386B69}" type="pres">
      <dgm:prSet presAssocID="{E2D27ED6-2ACD-48A2-957E-59756F97A1E6}" presName="background4" presStyleLbl="node4" presStyleIdx="9" presStyleCnt="41"/>
      <dgm:spPr/>
    </dgm:pt>
    <dgm:pt modelId="{A0455BEC-59F0-47ED-BCFA-973B1928D243}" type="pres">
      <dgm:prSet presAssocID="{E2D27ED6-2ACD-48A2-957E-59756F97A1E6}" presName="text4" presStyleLbl="fgAcc4" presStyleIdx="9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7FF4BD1-DDF1-416A-8C0B-4E7506A40504}" type="pres">
      <dgm:prSet presAssocID="{E2D27ED6-2ACD-48A2-957E-59756F97A1E6}" presName="hierChild5" presStyleCnt="0"/>
      <dgm:spPr/>
    </dgm:pt>
    <dgm:pt modelId="{AD39AA73-5EAC-44CD-92B4-D330331CD5B6}" type="pres">
      <dgm:prSet presAssocID="{06E1F16B-F327-4862-A358-472C7588FAD5}" presName="Name23" presStyleLbl="parChTrans1D4" presStyleIdx="10" presStyleCnt="41"/>
      <dgm:spPr/>
      <dgm:t>
        <a:bodyPr/>
        <a:lstStyle/>
        <a:p>
          <a:endParaRPr lang="es-ES"/>
        </a:p>
      </dgm:t>
    </dgm:pt>
    <dgm:pt modelId="{DE80CFD7-4270-405E-B442-C4E56E4DDA23}" type="pres">
      <dgm:prSet presAssocID="{3BCABE5C-C096-467D-9DF4-E92905793794}" presName="hierRoot4" presStyleCnt="0"/>
      <dgm:spPr/>
    </dgm:pt>
    <dgm:pt modelId="{DEBDCCF3-B9C8-487E-9335-BDEA37D34C53}" type="pres">
      <dgm:prSet presAssocID="{3BCABE5C-C096-467D-9DF4-E92905793794}" presName="composite4" presStyleCnt="0"/>
      <dgm:spPr/>
    </dgm:pt>
    <dgm:pt modelId="{0108F820-B6B2-430B-840D-92A2600DB939}" type="pres">
      <dgm:prSet presAssocID="{3BCABE5C-C096-467D-9DF4-E92905793794}" presName="background4" presStyleLbl="node4" presStyleIdx="10" presStyleCnt="41"/>
      <dgm:spPr/>
    </dgm:pt>
    <dgm:pt modelId="{928D99CB-FAE2-4102-825F-DE2941D3C540}" type="pres">
      <dgm:prSet presAssocID="{3BCABE5C-C096-467D-9DF4-E92905793794}" presName="text4" presStyleLbl="fgAcc4" presStyleIdx="10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FA90830-366C-455E-8258-59B1A21213DC}" type="pres">
      <dgm:prSet presAssocID="{3BCABE5C-C096-467D-9DF4-E92905793794}" presName="hierChild5" presStyleCnt="0"/>
      <dgm:spPr/>
    </dgm:pt>
    <dgm:pt modelId="{279A7254-BAB4-4F3B-8078-7BFEB959DC26}" type="pres">
      <dgm:prSet presAssocID="{9177F6E0-CA6A-41F2-85E3-913BF75F1908}" presName="Name23" presStyleLbl="parChTrans1D4" presStyleIdx="11" presStyleCnt="41"/>
      <dgm:spPr/>
      <dgm:t>
        <a:bodyPr/>
        <a:lstStyle/>
        <a:p>
          <a:endParaRPr lang="es-ES"/>
        </a:p>
      </dgm:t>
    </dgm:pt>
    <dgm:pt modelId="{D027E5C2-6166-4E93-B1C7-52E181DCACF2}" type="pres">
      <dgm:prSet presAssocID="{61118146-A047-45E3-8494-15A890A1705A}" presName="hierRoot4" presStyleCnt="0"/>
      <dgm:spPr/>
    </dgm:pt>
    <dgm:pt modelId="{B182EFA2-5B7F-40F8-BD5F-4D4D898934A3}" type="pres">
      <dgm:prSet presAssocID="{61118146-A047-45E3-8494-15A890A1705A}" presName="composite4" presStyleCnt="0"/>
      <dgm:spPr/>
    </dgm:pt>
    <dgm:pt modelId="{3D9342F3-A811-4A5B-A78F-BA81E3B9FD50}" type="pres">
      <dgm:prSet presAssocID="{61118146-A047-45E3-8494-15A890A1705A}" presName="background4" presStyleLbl="node4" presStyleIdx="11" presStyleCnt="41"/>
      <dgm:spPr/>
    </dgm:pt>
    <dgm:pt modelId="{87952B58-2716-4992-A356-DA9075866642}" type="pres">
      <dgm:prSet presAssocID="{61118146-A047-45E3-8494-15A890A1705A}" presName="text4" presStyleLbl="fgAcc4" presStyleIdx="11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BEB3DEE-F57C-49E0-9975-EFE70F8BAFD0}" type="pres">
      <dgm:prSet presAssocID="{61118146-A047-45E3-8494-15A890A1705A}" presName="hierChild5" presStyleCnt="0"/>
      <dgm:spPr/>
    </dgm:pt>
    <dgm:pt modelId="{1D4DEE1D-EEB7-4251-A842-02E57A104136}" type="pres">
      <dgm:prSet presAssocID="{F465AACE-D963-408C-B601-4AC05421F34E}" presName="Name23" presStyleLbl="parChTrans1D4" presStyleIdx="12" presStyleCnt="41"/>
      <dgm:spPr/>
      <dgm:t>
        <a:bodyPr/>
        <a:lstStyle/>
        <a:p>
          <a:endParaRPr lang="es-ES"/>
        </a:p>
      </dgm:t>
    </dgm:pt>
    <dgm:pt modelId="{DFC86912-72ED-49C0-8B37-C9BFEDD567C6}" type="pres">
      <dgm:prSet presAssocID="{331A39CE-4E33-43B5-9778-E88F5FFA4817}" presName="hierRoot4" presStyleCnt="0"/>
      <dgm:spPr/>
    </dgm:pt>
    <dgm:pt modelId="{BE130FD3-36E1-4659-A3F3-18E28CA1CD37}" type="pres">
      <dgm:prSet presAssocID="{331A39CE-4E33-43B5-9778-E88F5FFA4817}" presName="composite4" presStyleCnt="0"/>
      <dgm:spPr/>
    </dgm:pt>
    <dgm:pt modelId="{0D7658E8-8655-4583-9348-32592C430D3A}" type="pres">
      <dgm:prSet presAssocID="{331A39CE-4E33-43B5-9778-E88F5FFA4817}" presName="background4" presStyleLbl="node4" presStyleIdx="12" presStyleCnt="41"/>
      <dgm:spPr/>
    </dgm:pt>
    <dgm:pt modelId="{E99491AF-9F7A-426E-9D85-A0CE3171B0BF}" type="pres">
      <dgm:prSet presAssocID="{331A39CE-4E33-43B5-9778-E88F5FFA4817}" presName="text4" presStyleLbl="fgAcc4" presStyleIdx="12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F109A1F-5969-4BD0-AE66-D8BEF22A8E72}" type="pres">
      <dgm:prSet presAssocID="{331A39CE-4E33-43B5-9778-E88F5FFA4817}" presName="hierChild5" presStyleCnt="0"/>
      <dgm:spPr/>
    </dgm:pt>
    <dgm:pt modelId="{D6A8C679-569E-418A-A009-C1830FFBA04C}" type="pres">
      <dgm:prSet presAssocID="{11E1FB76-EC2D-480D-83FF-25EE1195F416}" presName="Name23" presStyleLbl="parChTrans1D4" presStyleIdx="13" presStyleCnt="41"/>
      <dgm:spPr/>
      <dgm:t>
        <a:bodyPr/>
        <a:lstStyle/>
        <a:p>
          <a:endParaRPr lang="es-ES"/>
        </a:p>
      </dgm:t>
    </dgm:pt>
    <dgm:pt modelId="{80891B8D-46BE-48A0-B258-4CF699AA5594}" type="pres">
      <dgm:prSet presAssocID="{B3B47763-58B9-4547-B68F-E1773991E37D}" presName="hierRoot4" presStyleCnt="0"/>
      <dgm:spPr/>
    </dgm:pt>
    <dgm:pt modelId="{B2517014-E322-4B3E-A359-A0353C4263A5}" type="pres">
      <dgm:prSet presAssocID="{B3B47763-58B9-4547-B68F-E1773991E37D}" presName="composite4" presStyleCnt="0"/>
      <dgm:spPr/>
    </dgm:pt>
    <dgm:pt modelId="{63A8FEEE-6104-4DE1-95F8-116E7407BD2E}" type="pres">
      <dgm:prSet presAssocID="{B3B47763-58B9-4547-B68F-E1773991E37D}" presName="background4" presStyleLbl="node4" presStyleIdx="13" presStyleCnt="41"/>
      <dgm:spPr/>
    </dgm:pt>
    <dgm:pt modelId="{35D4679D-EBF6-4610-A74C-281EE1B4F5CC}" type="pres">
      <dgm:prSet presAssocID="{B3B47763-58B9-4547-B68F-E1773991E37D}" presName="text4" presStyleLbl="fgAcc4" presStyleIdx="13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92919A4-B63B-47E6-B6A4-8DD3CAD59988}" type="pres">
      <dgm:prSet presAssocID="{B3B47763-58B9-4547-B68F-E1773991E37D}" presName="hierChild5" presStyleCnt="0"/>
      <dgm:spPr/>
    </dgm:pt>
    <dgm:pt modelId="{0E289E3B-BD82-444E-980D-B19B11A36C0B}" type="pres">
      <dgm:prSet presAssocID="{20B4CE48-307A-4280-8325-466C02F82A2A}" presName="Name10" presStyleLbl="parChTrans1D2" presStyleIdx="2" presStyleCnt="4"/>
      <dgm:spPr/>
      <dgm:t>
        <a:bodyPr/>
        <a:lstStyle/>
        <a:p>
          <a:endParaRPr lang="es-ES"/>
        </a:p>
      </dgm:t>
    </dgm:pt>
    <dgm:pt modelId="{41712574-2783-4664-AFFE-5BE60E06432F}" type="pres">
      <dgm:prSet presAssocID="{45D9B79B-B64E-4135-BD7F-3B05073E599C}" presName="hierRoot2" presStyleCnt="0"/>
      <dgm:spPr/>
    </dgm:pt>
    <dgm:pt modelId="{7A267206-7BC6-4E7C-B76D-040711A13113}" type="pres">
      <dgm:prSet presAssocID="{45D9B79B-B64E-4135-BD7F-3B05073E599C}" presName="composite2" presStyleCnt="0"/>
      <dgm:spPr/>
    </dgm:pt>
    <dgm:pt modelId="{49F63299-773B-4A91-A3AF-83E85DB16EA7}" type="pres">
      <dgm:prSet presAssocID="{45D9B79B-B64E-4135-BD7F-3B05073E599C}" presName="background2" presStyleLbl="node2" presStyleIdx="2" presStyleCnt="4"/>
      <dgm:spPr/>
    </dgm:pt>
    <dgm:pt modelId="{5E2EB004-0C12-4583-8EC9-39ECE9AF0B49}" type="pres">
      <dgm:prSet presAssocID="{45D9B79B-B64E-4135-BD7F-3B05073E599C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CF03963-11B7-404E-8736-B64B459E80EA}" type="pres">
      <dgm:prSet presAssocID="{45D9B79B-B64E-4135-BD7F-3B05073E599C}" presName="hierChild3" presStyleCnt="0"/>
      <dgm:spPr/>
    </dgm:pt>
    <dgm:pt modelId="{8AFE8F87-6E35-4E5C-AFC0-CE80638B980A}" type="pres">
      <dgm:prSet presAssocID="{7800E705-8E1A-42ED-BB59-4C2F961AE0FC}" presName="Name17" presStyleLbl="parChTrans1D3" presStyleIdx="3" presStyleCnt="7"/>
      <dgm:spPr/>
      <dgm:t>
        <a:bodyPr/>
        <a:lstStyle/>
        <a:p>
          <a:endParaRPr lang="es-ES"/>
        </a:p>
      </dgm:t>
    </dgm:pt>
    <dgm:pt modelId="{6BE539E6-87BB-46AE-A3AA-371D8BE65B52}" type="pres">
      <dgm:prSet presAssocID="{BCDA2BE1-BD2F-4E87-B2C2-09A5B7DCBE2B}" presName="hierRoot3" presStyleCnt="0"/>
      <dgm:spPr/>
    </dgm:pt>
    <dgm:pt modelId="{27245BC3-CE65-4E64-BF20-D1F7E10291D0}" type="pres">
      <dgm:prSet presAssocID="{BCDA2BE1-BD2F-4E87-B2C2-09A5B7DCBE2B}" presName="composite3" presStyleCnt="0"/>
      <dgm:spPr/>
    </dgm:pt>
    <dgm:pt modelId="{875D6066-ADC2-4B20-9270-95C3796A8A6D}" type="pres">
      <dgm:prSet presAssocID="{BCDA2BE1-BD2F-4E87-B2C2-09A5B7DCBE2B}" presName="background3" presStyleLbl="node3" presStyleIdx="3" presStyleCnt="7"/>
      <dgm:spPr/>
    </dgm:pt>
    <dgm:pt modelId="{7C5204D4-A709-4D60-A05F-800F753E0B56}" type="pres">
      <dgm:prSet presAssocID="{BCDA2BE1-BD2F-4E87-B2C2-09A5B7DCBE2B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E2618A5-7689-4755-A2C6-6760AAE133E2}" type="pres">
      <dgm:prSet presAssocID="{BCDA2BE1-BD2F-4E87-B2C2-09A5B7DCBE2B}" presName="hierChild4" presStyleCnt="0"/>
      <dgm:spPr/>
    </dgm:pt>
    <dgm:pt modelId="{1FE9AD56-B77F-4E72-BB5A-62EC47853583}" type="pres">
      <dgm:prSet presAssocID="{69A67060-27DC-4D2E-BA53-1B690E87791E}" presName="Name23" presStyleLbl="parChTrans1D4" presStyleIdx="14" presStyleCnt="41"/>
      <dgm:spPr/>
      <dgm:t>
        <a:bodyPr/>
        <a:lstStyle/>
        <a:p>
          <a:endParaRPr lang="es-ES"/>
        </a:p>
      </dgm:t>
    </dgm:pt>
    <dgm:pt modelId="{6FA00C1D-E00A-4414-9F76-9F7C5114A6C6}" type="pres">
      <dgm:prSet presAssocID="{EB863C1F-FD7F-41BB-AE3D-4211E02F8226}" presName="hierRoot4" presStyleCnt="0"/>
      <dgm:spPr/>
    </dgm:pt>
    <dgm:pt modelId="{992E23BD-A003-467A-9BAF-098778441143}" type="pres">
      <dgm:prSet presAssocID="{EB863C1F-FD7F-41BB-AE3D-4211E02F8226}" presName="composite4" presStyleCnt="0"/>
      <dgm:spPr/>
    </dgm:pt>
    <dgm:pt modelId="{2B33EF2A-4D32-4F0C-8771-8D8446D27FE3}" type="pres">
      <dgm:prSet presAssocID="{EB863C1F-FD7F-41BB-AE3D-4211E02F8226}" presName="background4" presStyleLbl="node4" presStyleIdx="14" presStyleCnt="41"/>
      <dgm:spPr/>
    </dgm:pt>
    <dgm:pt modelId="{57874FE8-A162-4B13-BAE3-3CD527B3A747}" type="pres">
      <dgm:prSet presAssocID="{EB863C1F-FD7F-41BB-AE3D-4211E02F8226}" presName="text4" presStyleLbl="fgAcc4" presStyleIdx="14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4A342EA-900D-42D1-A02F-884D2022A43E}" type="pres">
      <dgm:prSet presAssocID="{EB863C1F-FD7F-41BB-AE3D-4211E02F8226}" presName="hierChild5" presStyleCnt="0"/>
      <dgm:spPr/>
    </dgm:pt>
    <dgm:pt modelId="{2A739545-ECE4-4486-B4F2-F1516BE0026C}" type="pres">
      <dgm:prSet presAssocID="{D76EAD5E-BE87-472B-8495-A0BC3AC65C87}" presName="Name23" presStyleLbl="parChTrans1D4" presStyleIdx="15" presStyleCnt="41"/>
      <dgm:spPr/>
      <dgm:t>
        <a:bodyPr/>
        <a:lstStyle/>
        <a:p>
          <a:endParaRPr lang="es-ES"/>
        </a:p>
      </dgm:t>
    </dgm:pt>
    <dgm:pt modelId="{1B20D85F-B7D3-47D1-A136-188BED3791EE}" type="pres">
      <dgm:prSet presAssocID="{698EB6D8-DB8D-46A6-B5DD-4606529A4E04}" presName="hierRoot4" presStyleCnt="0"/>
      <dgm:spPr/>
    </dgm:pt>
    <dgm:pt modelId="{AAD7790F-2CA0-4C37-AAE7-7447FB4AB6B6}" type="pres">
      <dgm:prSet presAssocID="{698EB6D8-DB8D-46A6-B5DD-4606529A4E04}" presName="composite4" presStyleCnt="0"/>
      <dgm:spPr/>
    </dgm:pt>
    <dgm:pt modelId="{5B124D92-9FE1-4094-97C7-A7A8A89A208B}" type="pres">
      <dgm:prSet presAssocID="{698EB6D8-DB8D-46A6-B5DD-4606529A4E04}" presName="background4" presStyleLbl="node4" presStyleIdx="15" presStyleCnt="41"/>
      <dgm:spPr/>
    </dgm:pt>
    <dgm:pt modelId="{9735E0CB-54E3-4698-B03E-B9030576702A}" type="pres">
      <dgm:prSet presAssocID="{698EB6D8-DB8D-46A6-B5DD-4606529A4E04}" presName="text4" presStyleLbl="fgAcc4" presStyleIdx="15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6127E75-E70B-4F63-986C-9998E377A1D6}" type="pres">
      <dgm:prSet presAssocID="{698EB6D8-DB8D-46A6-B5DD-4606529A4E04}" presName="hierChild5" presStyleCnt="0"/>
      <dgm:spPr/>
    </dgm:pt>
    <dgm:pt modelId="{4D0A9F4D-4097-4A75-B4C0-89D91DD2F8FF}" type="pres">
      <dgm:prSet presAssocID="{9C5470BA-DA3C-41E7-BBB3-FABDC31466EE}" presName="Name23" presStyleLbl="parChTrans1D4" presStyleIdx="16" presStyleCnt="41"/>
      <dgm:spPr/>
      <dgm:t>
        <a:bodyPr/>
        <a:lstStyle/>
        <a:p>
          <a:endParaRPr lang="es-ES"/>
        </a:p>
      </dgm:t>
    </dgm:pt>
    <dgm:pt modelId="{6B0EEE40-53C4-40CB-B602-E5A4DC90740F}" type="pres">
      <dgm:prSet presAssocID="{6EFAD2EA-AA2A-4955-847A-A4869A3B54AD}" presName="hierRoot4" presStyleCnt="0"/>
      <dgm:spPr/>
    </dgm:pt>
    <dgm:pt modelId="{9C08E24C-180E-4B44-B135-90F02175E872}" type="pres">
      <dgm:prSet presAssocID="{6EFAD2EA-AA2A-4955-847A-A4869A3B54AD}" presName="composite4" presStyleCnt="0"/>
      <dgm:spPr/>
    </dgm:pt>
    <dgm:pt modelId="{3A070E5B-3771-4D03-AA2D-E35EADE53304}" type="pres">
      <dgm:prSet presAssocID="{6EFAD2EA-AA2A-4955-847A-A4869A3B54AD}" presName="background4" presStyleLbl="node4" presStyleIdx="16" presStyleCnt="41"/>
      <dgm:spPr/>
    </dgm:pt>
    <dgm:pt modelId="{C3016171-D708-4FC0-8818-D7A13BD1E2C1}" type="pres">
      <dgm:prSet presAssocID="{6EFAD2EA-AA2A-4955-847A-A4869A3B54AD}" presName="text4" presStyleLbl="fgAcc4" presStyleIdx="16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EA372B4-B6FB-447B-83EA-93DABFC59159}" type="pres">
      <dgm:prSet presAssocID="{6EFAD2EA-AA2A-4955-847A-A4869A3B54AD}" presName="hierChild5" presStyleCnt="0"/>
      <dgm:spPr/>
    </dgm:pt>
    <dgm:pt modelId="{3C005ECD-242D-41A6-8C3A-753807F56998}" type="pres">
      <dgm:prSet presAssocID="{54FF4096-5381-4234-A3D0-EC89ECB88709}" presName="Name10" presStyleLbl="parChTrans1D2" presStyleIdx="3" presStyleCnt="4"/>
      <dgm:spPr/>
      <dgm:t>
        <a:bodyPr/>
        <a:lstStyle/>
        <a:p>
          <a:endParaRPr lang="es-ES"/>
        </a:p>
      </dgm:t>
    </dgm:pt>
    <dgm:pt modelId="{606CF496-453C-44A9-B51E-A841F2010AC4}" type="pres">
      <dgm:prSet presAssocID="{1A08BEEB-14A7-422C-940E-027635523B0E}" presName="hierRoot2" presStyleCnt="0"/>
      <dgm:spPr/>
    </dgm:pt>
    <dgm:pt modelId="{A68B6806-74A8-4479-8C27-A2F38FFDEFDF}" type="pres">
      <dgm:prSet presAssocID="{1A08BEEB-14A7-422C-940E-027635523B0E}" presName="composite2" presStyleCnt="0"/>
      <dgm:spPr/>
    </dgm:pt>
    <dgm:pt modelId="{F3071638-9329-4560-A36A-21BE78591FCD}" type="pres">
      <dgm:prSet presAssocID="{1A08BEEB-14A7-422C-940E-027635523B0E}" presName="background2" presStyleLbl="node2" presStyleIdx="3" presStyleCnt="4"/>
      <dgm:spPr/>
    </dgm:pt>
    <dgm:pt modelId="{9175F75A-2677-47BD-A6C2-CB476C121DA5}" type="pres">
      <dgm:prSet presAssocID="{1A08BEEB-14A7-422C-940E-027635523B0E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9CE889E-C856-4D5B-A090-0D3FB2898736}" type="pres">
      <dgm:prSet presAssocID="{1A08BEEB-14A7-422C-940E-027635523B0E}" presName="hierChild3" presStyleCnt="0"/>
      <dgm:spPr/>
    </dgm:pt>
    <dgm:pt modelId="{C1B82C9F-C9B8-46D8-BA72-E772F114EB51}" type="pres">
      <dgm:prSet presAssocID="{BC4C9E66-1C67-41F3-A79E-58E30957A65C}" presName="Name17" presStyleLbl="parChTrans1D3" presStyleIdx="4" presStyleCnt="7"/>
      <dgm:spPr/>
      <dgm:t>
        <a:bodyPr/>
        <a:lstStyle/>
        <a:p>
          <a:endParaRPr lang="es-ES"/>
        </a:p>
      </dgm:t>
    </dgm:pt>
    <dgm:pt modelId="{93E8B398-711F-4D68-8ECD-3AC715D26119}" type="pres">
      <dgm:prSet presAssocID="{54A6FB67-320F-47C2-9183-8D44F6F807AE}" presName="hierRoot3" presStyleCnt="0"/>
      <dgm:spPr/>
    </dgm:pt>
    <dgm:pt modelId="{087331C2-F038-4589-944B-0A4292AA2150}" type="pres">
      <dgm:prSet presAssocID="{54A6FB67-320F-47C2-9183-8D44F6F807AE}" presName="composite3" presStyleCnt="0"/>
      <dgm:spPr/>
    </dgm:pt>
    <dgm:pt modelId="{6B5D0F3A-CF6D-4F0B-A791-11690200BD09}" type="pres">
      <dgm:prSet presAssocID="{54A6FB67-320F-47C2-9183-8D44F6F807AE}" presName="background3" presStyleLbl="node3" presStyleIdx="4" presStyleCnt="7"/>
      <dgm:spPr/>
    </dgm:pt>
    <dgm:pt modelId="{98DB9BCE-7ECE-470D-970A-23597EA90A64}" type="pres">
      <dgm:prSet presAssocID="{54A6FB67-320F-47C2-9183-8D44F6F807AE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5C83578-E3C2-4EE7-8678-818DEC8527A7}" type="pres">
      <dgm:prSet presAssocID="{54A6FB67-320F-47C2-9183-8D44F6F807AE}" presName="hierChild4" presStyleCnt="0"/>
      <dgm:spPr/>
    </dgm:pt>
    <dgm:pt modelId="{B13F8DE9-BBA2-401B-9A36-2541E898C5A5}" type="pres">
      <dgm:prSet presAssocID="{A793B419-8A2E-4EE6-B44E-C7BC997A3BE6}" presName="Name23" presStyleLbl="parChTrans1D4" presStyleIdx="17" presStyleCnt="41"/>
      <dgm:spPr/>
      <dgm:t>
        <a:bodyPr/>
        <a:lstStyle/>
        <a:p>
          <a:endParaRPr lang="es-ES"/>
        </a:p>
      </dgm:t>
    </dgm:pt>
    <dgm:pt modelId="{FD2E2ABA-6CB1-4DE2-9244-17AB178F5B26}" type="pres">
      <dgm:prSet presAssocID="{09B48596-DB2A-4BC2-A131-084094BD05E5}" presName="hierRoot4" presStyleCnt="0"/>
      <dgm:spPr/>
    </dgm:pt>
    <dgm:pt modelId="{AA988A11-886D-41FF-A824-49A80AC92C9E}" type="pres">
      <dgm:prSet presAssocID="{09B48596-DB2A-4BC2-A131-084094BD05E5}" presName="composite4" presStyleCnt="0"/>
      <dgm:spPr/>
    </dgm:pt>
    <dgm:pt modelId="{80AA9990-E439-4A37-BBCE-052F96CFA721}" type="pres">
      <dgm:prSet presAssocID="{09B48596-DB2A-4BC2-A131-084094BD05E5}" presName="background4" presStyleLbl="node4" presStyleIdx="17" presStyleCnt="41"/>
      <dgm:spPr/>
    </dgm:pt>
    <dgm:pt modelId="{F482743E-C5D0-486E-A6E6-16EEF8D72E82}" type="pres">
      <dgm:prSet presAssocID="{09B48596-DB2A-4BC2-A131-084094BD05E5}" presName="text4" presStyleLbl="fgAcc4" presStyleIdx="17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65D413-15A2-436C-92E1-DB8DF9E045A7}" type="pres">
      <dgm:prSet presAssocID="{09B48596-DB2A-4BC2-A131-084094BD05E5}" presName="hierChild5" presStyleCnt="0"/>
      <dgm:spPr/>
    </dgm:pt>
    <dgm:pt modelId="{ED05D047-93EF-4BBE-919D-6FDBC46EB106}" type="pres">
      <dgm:prSet presAssocID="{88C369C4-5D1A-4736-B666-397C537234A0}" presName="Name23" presStyleLbl="parChTrans1D4" presStyleIdx="18" presStyleCnt="41"/>
      <dgm:spPr/>
      <dgm:t>
        <a:bodyPr/>
        <a:lstStyle/>
        <a:p>
          <a:endParaRPr lang="es-ES"/>
        </a:p>
      </dgm:t>
    </dgm:pt>
    <dgm:pt modelId="{312CFE0E-5B68-4D1B-A046-F3F0F3670990}" type="pres">
      <dgm:prSet presAssocID="{47C2854F-78D1-4F14-B2CD-DA63A32CDD81}" presName="hierRoot4" presStyleCnt="0"/>
      <dgm:spPr/>
    </dgm:pt>
    <dgm:pt modelId="{7F0167AC-4862-4163-AA88-4A5B31F49BCE}" type="pres">
      <dgm:prSet presAssocID="{47C2854F-78D1-4F14-B2CD-DA63A32CDD81}" presName="composite4" presStyleCnt="0"/>
      <dgm:spPr/>
    </dgm:pt>
    <dgm:pt modelId="{7F941540-5C47-4924-8D73-6F06B918C933}" type="pres">
      <dgm:prSet presAssocID="{47C2854F-78D1-4F14-B2CD-DA63A32CDD81}" presName="background4" presStyleLbl="node4" presStyleIdx="18" presStyleCnt="41"/>
      <dgm:spPr/>
    </dgm:pt>
    <dgm:pt modelId="{D5146B6E-F04C-41C9-8967-7388CE8AB193}" type="pres">
      <dgm:prSet presAssocID="{47C2854F-78D1-4F14-B2CD-DA63A32CDD81}" presName="text4" presStyleLbl="fgAcc4" presStyleIdx="18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28D730B-9FEF-4A3F-94FF-9E07D1133D19}" type="pres">
      <dgm:prSet presAssocID="{47C2854F-78D1-4F14-B2CD-DA63A32CDD81}" presName="hierChild5" presStyleCnt="0"/>
      <dgm:spPr/>
    </dgm:pt>
    <dgm:pt modelId="{72B4F11B-5E59-4773-A7A5-544426462298}" type="pres">
      <dgm:prSet presAssocID="{6140ADB3-025F-45B4-A0A8-12A96C35E7A9}" presName="Name23" presStyleLbl="parChTrans1D4" presStyleIdx="19" presStyleCnt="41"/>
      <dgm:spPr/>
      <dgm:t>
        <a:bodyPr/>
        <a:lstStyle/>
        <a:p>
          <a:endParaRPr lang="es-ES"/>
        </a:p>
      </dgm:t>
    </dgm:pt>
    <dgm:pt modelId="{EF32369F-A8EA-4C64-948A-18265085583D}" type="pres">
      <dgm:prSet presAssocID="{F78EAB5D-659E-4FEC-8B4F-C9B4CDEEE7CE}" presName="hierRoot4" presStyleCnt="0"/>
      <dgm:spPr/>
    </dgm:pt>
    <dgm:pt modelId="{9600D772-FB65-49F7-B0A7-9B48B4211732}" type="pres">
      <dgm:prSet presAssocID="{F78EAB5D-659E-4FEC-8B4F-C9B4CDEEE7CE}" presName="composite4" presStyleCnt="0"/>
      <dgm:spPr/>
    </dgm:pt>
    <dgm:pt modelId="{BBFD2B4A-FE20-48A9-99B6-501013759100}" type="pres">
      <dgm:prSet presAssocID="{F78EAB5D-659E-4FEC-8B4F-C9B4CDEEE7CE}" presName="background4" presStyleLbl="node4" presStyleIdx="19" presStyleCnt="41"/>
      <dgm:spPr/>
    </dgm:pt>
    <dgm:pt modelId="{074A0C1A-0B9C-48FF-B06F-E2991050DD63}" type="pres">
      <dgm:prSet presAssocID="{F78EAB5D-659E-4FEC-8B4F-C9B4CDEEE7CE}" presName="text4" presStyleLbl="fgAcc4" presStyleIdx="19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C1E24F1-90FC-4C9D-9409-ADA8C16BE843}" type="pres">
      <dgm:prSet presAssocID="{F78EAB5D-659E-4FEC-8B4F-C9B4CDEEE7CE}" presName="hierChild5" presStyleCnt="0"/>
      <dgm:spPr/>
    </dgm:pt>
    <dgm:pt modelId="{628BCA49-84D6-49DA-AEEA-30CCB9051B2E}" type="pres">
      <dgm:prSet presAssocID="{6471013C-2CEB-4EB0-86DE-5BD3E8841F22}" presName="Name23" presStyleLbl="parChTrans1D4" presStyleIdx="20" presStyleCnt="41"/>
      <dgm:spPr/>
      <dgm:t>
        <a:bodyPr/>
        <a:lstStyle/>
        <a:p>
          <a:endParaRPr lang="es-ES"/>
        </a:p>
      </dgm:t>
    </dgm:pt>
    <dgm:pt modelId="{35EEB7C3-0D81-4C7B-A1CD-27F696D74AF0}" type="pres">
      <dgm:prSet presAssocID="{DE6506AE-4505-4131-B3E1-3A66600FA32A}" presName="hierRoot4" presStyleCnt="0"/>
      <dgm:spPr/>
    </dgm:pt>
    <dgm:pt modelId="{1571185D-8BE5-4732-B3DA-C47A9BDD590F}" type="pres">
      <dgm:prSet presAssocID="{DE6506AE-4505-4131-B3E1-3A66600FA32A}" presName="composite4" presStyleCnt="0"/>
      <dgm:spPr/>
    </dgm:pt>
    <dgm:pt modelId="{DD236804-9BE5-434F-B80F-F6BB21AA748E}" type="pres">
      <dgm:prSet presAssocID="{DE6506AE-4505-4131-B3E1-3A66600FA32A}" presName="background4" presStyleLbl="node4" presStyleIdx="20" presStyleCnt="41"/>
      <dgm:spPr/>
    </dgm:pt>
    <dgm:pt modelId="{DAAAB788-3109-447D-AAC4-BDF4E747D165}" type="pres">
      <dgm:prSet presAssocID="{DE6506AE-4505-4131-B3E1-3A66600FA32A}" presName="text4" presStyleLbl="fgAcc4" presStyleIdx="20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4DA2F8C-2269-4567-A915-AB6B138B8098}" type="pres">
      <dgm:prSet presAssocID="{DE6506AE-4505-4131-B3E1-3A66600FA32A}" presName="hierChild5" presStyleCnt="0"/>
      <dgm:spPr/>
    </dgm:pt>
    <dgm:pt modelId="{3D4BBEF1-AB0D-4EB0-96AA-48377143A6AA}" type="pres">
      <dgm:prSet presAssocID="{B2B9BC47-1180-4C06-B405-798926330AF1}" presName="Name23" presStyleLbl="parChTrans1D4" presStyleIdx="21" presStyleCnt="41"/>
      <dgm:spPr/>
    </dgm:pt>
    <dgm:pt modelId="{0FDBEB06-921B-44D9-9CDA-9423B0F434BC}" type="pres">
      <dgm:prSet presAssocID="{8905837B-43EA-42F8-90EA-2F86CD0F9EB4}" presName="hierRoot4" presStyleCnt="0"/>
      <dgm:spPr/>
    </dgm:pt>
    <dgm:pt modelId="{01D67C44-3910-4656-81A2-1C972A487819}" type="pres">
      <dgm:prSet presAssocID="{8905837B-43EA-42F8-90EA-2F86CD0F9EB4}" presName="composite4" presStyleCnt="0"/>
      <dgm:spPr/>
    </dgm:pt>
    <dgm:pt modelId="{4BFB9612-C18C-43D2-B7B0-352A9D0AF9F1}" type="pres">
      <dgm:prSet presAssocID="{8905837B-43EA-42F8-90EA-2F86CD0F9EB4}" presName="background4" presStyleLbl="node4" presStyleIdx="21" presStyleCnt="41"/>
      <dgm:spPr/>
    </dgm:pt>
    <dgm:pt modelId="{15BC7946-7A06-48A2-A6B6-E0A56F6B8B1B}" type="pres">
      <dgm:prSet presAssocID="{8905837B-43EA-42F8-90EA-2F86CD0F9EB4}" presName="text4" presStyleLbl="fgAcc4" presStyleIdx="21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B050392-3D7E-4CAB-85A5-ABB8774AE71A}" type="pres">
      <dgm:prSet presAssocID="{8905837B-43EA-42F8-90EA-2F86CD0F9EB4}" presName="hierChild5" presStyleCnt="0"/>
      <dgm:spPr/>
    </dgm:pt>
    <dgm:pt modelId="{9F3CD42C-59BB-4ABB-BC0A-287936350F69}" type="pres">
      <dgm:prSet presAssocID="{3E5B8654-06BF-4338-96E8-82A48FA6E797}" presName="Name23" presStyleLbl="parChTrans1D4" presStyleIdx="22" presStyleCnt="41"/>
      <dgm:spPr/>
    </dgm:pt>
    <dgm:pt modelId="{83C1F2D0-CAAC-47AE-996C-59525D3FAE1B}" type="pres">
      <dgm:prSet presAssocID="{F3708F77-F7C4-4779-B55A-45C2A5AEFD6B}" presName="hierRoot4" presStyleCnt="0"/>
      <dgm:spPr/>
    </dgm:pt>
    <dgm:pt modelId="{1843C6F8-8D08-4FD7-946D-0BEFA5DA7EC8}" type="pres">
      <dgm:prSet presAssocID="{F3708F77-F7C4-4779-B55A-45C2A5AEFD6B}" presName="composite4" presStyleCnt="0"/>
      <dgm:spPr/>
    </dgm:pt>
    <dgm:pt modelId="{691ED6AE-5787-40F8-8355-81077A739F14}" type="pres">
      <dgm:prSet presAssocID="{F3708F77-F7C4-4779-B55A-45C2A5AEFD6B}" presName="background4" presStyleLbl="node4" presStyleIdx="22" presStyleCnt="41"/>
      <dgm:spPr/>
    </dgm:pt>
    <dgm:pt modelId="{37FF83C7-AF1F-40F8-AC38-53F229F9FDFF}" type="pres">
      <dgm:prSet presAssocID="{F3708F77-F7C4-4779-B55A-45C2A5AEFD6B}" presName="text4" presStyleLbl="fgAcc4" presStyleIdx="22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35556FC-84A3-4733-902C-F9871A5EC58D}" type="pres">
      <dgm:prSet presAssocID="{F3708F77-F7C4-4779-B55A-45C2A5AEFD6B}" presName="hierChild5" presStyleCnt="0"/>
      <dgm:spPr/>
    </dgm:pt>
    <dgm:pt modelId="{F1962EF3-6FC4-419D-950B-E64C745E4882}" type="pres">
      <dgm:prSet presAssocID="{232F454C-DFB8-4BA0-9374-AEFC9F34B919}" presName="Name17" presStyleLbl="parChTrans1D3" presStyleIdx="5" presStyleCnt="7"/>
      <dgm:spPr/>
      <dgm:t>
        <a:bodyPr/>
        <a:lstStyle/>
        <a:p>
          <a:endParaRPr lang="es-ES"/>
        </a:p>
      </dgm:t>
    </dgm:pt>
    <dgm:pt modelId="{42923823-A1A3-4DCD-B4B8-2A914F1DE4AB}" type="pres">
      <dgm:prSet presAssocID="{0171708B-9456-494D-9E41-3D6F160B4627}" presName="hierRoot3" presStyleCnt="0"/>
      <dgm:spPr/>
    </dgm:pt>
    <dgm:pt modelId="{489965A4-C320-4E3A-AEA4-AA5048395EB1}" type="pres">
      <dgm:prSet presAssocID="{0171708B-9456-494D-9E41-3D6F160B4627}" presName="composite3" presStyleCnt="0"/>
      <dgm:spPr/>
    </dgm:pt>
    <dgm:pt modelId="{64EBF7B2-D174-4FAC-A0FB-8AADCA469270}" type="pres">
      <dgm:prSet presAssocID="{0171708B-9456-494D-9E41-3D6F160B4627}" presName="background3" presStyleLbl="node3" presStyleIdx="5" presStyleCnt="7"/>
      <dgm:spPr/>
    </dgm:pt>
    <dgm:pt modelId="{E7B4090C-BB8D-4061-A83D-66CF93A4BC56}" type="pres">
      <dgm:prSet presAssocID="{0171708B-9456-494D-9E41-3D6F160B4627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6891B5B-1B97-4E55-9A0C-8826072A79A5}" type="pres">
      <dgm:prSet presAssocID="{0171708B-9456-494D-9E41-3D6F160B4627}" presName="hierChild4" presStyleCnt="0"/>
      <dgm:spPr/>
    </dgm:pt>
    <dgm:pt modelId="{649C1A5D-4994-4963-AF27-C6C019BF1255}" type="pres">
      <dgm:prSet presAssocID="{C8C14501-91CD-46A4-8125-5D85A46414D7}" presName="Name23" presStyleLbl="parChTrans1D4" presStyleIdx="23" presStyleCnt="41"/>
      <dgm:spPr/>
      <dgm:t>
        <a:bodyPr/>
        <a:lstStyle/>
        <a:p>
          <a:endParaRPr lang="es-ES"/>
        </a:p>
      </dgm:t>
    </dgm:pt>
    <dgm:pt modelId="{377CB2B1-218E-40C8-999F-548229F78CC5}" type="pres">
      <dgm:prSet presAssocID="{6ED88DB0-3740-4693-9FCA-6042831A7283}" presName="hierRoot4" presStyleCnt="0"/>
      <dgm:spPr/>
    </dgm:pt>
    <dgm:pt modelId="{4DED8B01-EEC3-4B54-A794-694C8C54A0FB}" type="pres">
      <dgm:prSet presAssocID="{6ED88DB0-3740-4693-9FCA-6042831A7283}" presName="composite4" presStyleCnt="0"/>
      <dgm:spPr/>
    </dgm:pt>
    <dgm:pt modelId="{CB0D2F15-AFB1-4F40-8AE8-B97A14AB330F}" type="pres">
      <dgm:prSet presAssocID="{6ED88DB0-3740-4693-9FCA-6042831A7283}" presName="background4" presStyleLbl="node4" presStyleIdx="23" presStyleCnt="41"/>
      <dgm:spPr/>
    </dgm:pt>
    <dgm:pt modelId="{17428B86-0F1F-48C5-9F96-D444BA064C0D}" type="pres">
      <dgm:prSet presAssocID="{6ED88DB0-3740-4693-9FCA-6042831A7283}" presName="text4" presStyleLbl="fgAcc4" presStyleIdx="23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B795387-06F7-427B-A98D-02A82A20FCBE}" type="pres">
      <dgm:prSet presAssocID="{6ED88DB0-3740-4693-9FCA-6042831A7283}" presName="hierChild5" presStyleCnt="0"/>
      <dgm:spPr/>
    </dgm:pt>
    <dgm:pt modelId="{6BD4691B-5220-4298-9A51-24F732AF50D3}" type="pres">
      <dgm:prSet presAssocID="{685FDFCC-9972-4D1B-8E0F-649022B85D3A}" presName="Name23" presStyleLbl="parChTrans1D4" presStyleIdx="24" presStyleCnt="41"/>
      <dgm:spPr/>
      <dgm:t>
        <a:bodyPr/>
        <a:lstStyle/>
        <a:p>
          <a:endParaRPr lang="es-ES"/>
        </a:p>
      </dgm:t>
    </dgm:pt>
    <dgm:pt modelId="{3A9EA653-94D2-4438-8E3E-9678028669E1}" type="pres">
      <dgm:prSet presAssocID="{71FB6C3A-DC93-4415-AFDC-FF41B981410E}" presName="hierRoot4" presStyleCnt="0"/>
      <dgm:spPr/>
    </dgm:pt>
    <dgm:pt modelId="{951CE3CD-92EB-4640-8F63-C1C899DE7FF5}" type="pres">
      <dgm:prSet presAssocID="{71FB6C3A-DC93-4415-AFDC-FF41B981410E}" presName="composite4" presStyleCnt="0"/>
      <dgm:spPr/>
    </dgm:pt>
    <dgm:pt modelId="{766858B6-97D5-440A-BB86-2836F984732E}" type="pres">
      <dgm:prSet presAssocID="{71FB6C3A-DC93-4415-AFDC-FF41B981410E}" presName="background4" presStyleLbl="node4" presStyleIdx="24" presStyleCnt="41"/>
      <dgm:spPr/>
    </dgm:pt>
    <dgm:pt modelId="{428F02D1-1B09-4480-8D97-BBDC99E0609B}" type="pres">
      <dgm:prSet presAssocID="{71FB6C3A-DC93-4415-AFDC-FF41B981410E}" presName="text4" presStyleLbl="fgAcc4" presStyleIdx="24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3D10E07-ABBC-4554-99CD-45E12337E159}" type="pres">
      <dgm:prSet presAssocID="{71FB6C3A-DC93-4415-AFDC-FF41B981410E}" presName="hierChild5" presStyleCnt="0"/>
      <dgm:spPr/>
    </dgm:pt>
    <dgm:pt modelId="{EA578A93-D545-4BE5-9EC9-0ECBDC2FF0D5}" type="pres">
      <dgm:prSet presAssocID="{F7CA5710-65B0-4781-86C2-2B596DC2F14B}" presName="Name23" presStyleLbl="parChTrans1D4" presStyleIdx="25" presStyleCnt="41"/>
      <dgm:spPr/>
      <dgm:t>
        <a:bodyPr/>
        <a:lstStyle/>
        <a:p>
          <a:endParaRPr lang="es-ES"/>
        </a:p>
      </dgm:t>
    </dgm:pt>
    <dgm:pt modelId="{ED234173-EFFD-4161-B531-2C5A2AD0FF1C}" type="pres">
      <dgm:prSet presAssocID="{12897A6A-5991-4E2E-892C-1BF6E8E30308}" presName="hierRoot4" presStyleCnt="0"/>
      <dgm:spPr/>
    </dgm:pt>
    <dgm:pt modelId="{41B2DA36-6BC3-4B96-BE77-20A0C9E6DFE3}" type="pres">
      <dgm:prSet presAssocID="{12897A6A-5991-4E2E-892C-1BF6E8E30308}" presName="composite4" presStyleCnt="0"/>
      <dgm:spPr/>
    </dgm:pt>
    <dgm:pt modelId="{1891671C-4256-42B1-AD42-882768A3DD96}" type="pres">
      <dgm:prSet presAssocID="{12897A6A-5991-4E2E-892C-1BF6E8E30308}" presName="background4" presStyleLbl="node4" presStyleIdx="25" presStyleCnt="41"/>
      <dgm:spPr/>
    </dgm:pt>
    <dgm:pt modelId="{E749E8EF-EB2F-48AA-9731-558603A7B963}" type="pres">
      <dgm:prSet presAssocID="{12897A6A-5991-4E2E-892C-1BF6E8E30308}" presName="text4" presStyleLbl="fgAcc4" presStyleIdx="25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54CE85F-575E-4869-B02E-C8B014A2789E}" type="pres">
      <dgm:prSet presAssocID="{12897A6A-5991-4E2E-892C-1BF6E8E30308}" presName="hierChild5" presStyleCnt="0"/>
      <dgm:spPr/>
    </dgm:pt>
    <dgm:pt modelId="{7EC06365-C643-4BD3-8861-965DBB86F543}" type="pres">
      <dgm:prSet presAssocID="{533D0DA1-A503-4464-B273-2FA42C4B6420}" presName="Name23" presStyleLbl="parChTrans1D4" presStyleIdx="26" presStyleCnt="41"/>
      <dgm:spPr/>
      <dgm:t>
        <a:bodyPr/>
        <a:lstStyle/>
        <a:p>
          <a:endParaRPr lang="es-ES"/>
        </a:p>
      </dgm:t>
    </dgm:pt>
    <dgm:pt modelId="{D170E1B0-CA65-4D84-BF94-E4A673B584E9}" type="pres">
      <dgm:prSet presAssocID="{8D651276-04A6-4C82-88BD-066711A713B1}" presName="hierRoot4" presStyleCnt="0"/>
      <dgm:spPr/>
    </dgm:pt>
    <dgm:pt modelId="{91A5F66F-D587-4948-81BD-5ABD3271EB60}" type="pres">
      <dgm:prSet presAssocID="{8D651276-04A6-4C82-88BD-066711A713B1}" presName="composite4" presStyleCnt="0"/>
      <dgm:spPr/>
    </dgm:pt>
    <dgm:pt modelId="{0DE64D8E-49D8-4A8F-94BA-8625B503F8A2}" type="pres">
      <dgm:prSet presAssocID="{8D651276-04A6-4C82-88BD-066711A713B1}" presName="background4" presStyleLbl="node4" presStyleIdx="26" presStyleCnt="41"/>
      <dgm:spPr/>
    </dgm:pt>
    <dgm:pt modelId="{4A0DA231-837F-4B8E-89E4-7FCDACF2A817}" type="pres">
      <dgm:prSet presAssocID="{8D651276-04A6-4C82-88BD-066711A713B1}" presName="text4" presStyleLbl="fgAcc4" presStyleIdx="26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4416A25-DD47-4925-A0BD-35C354188F45}" type="pres">
      <dgm:prSet presAssocID="{8D651276-04A6-4C82-88BD-066711A713B1}" presName="hierChild5" presStyleCnt="0"/>
      <dgm:spPr/>
    </dgm:pt>
    <dgm:pt modelId="{D91F17EF-042A-4236-B2BB-BFA444C46F5F}" type="pres">
      <dgm:prSet presAssocID="{0F7E8472-00AF-4AD0-8BE6-65619D10296F}" presName="Name23" presStyleLbl="parChTrans1D4" presStyleIdx="27" presStyleCnt="41"/>
      <dgm:spPr/>
      <dgm:t>
        <a:bodyPr/>
        <a:lstStyle/>
        <a:p>
          <a:endParaRPr lang="es-ES"/>
        </a:p>
      </dgm:t>
    </dgm:pt>
    <dgm:pt modelId="{718517CC-C076-420F-AB79-3F8B1A546D7E}" type="pres">
      <dgm:prSet presAssocID="{F995FBC4-7AC8-48C6-99D0-CE053160A887}" presName="hierRoot4" presStyleCnt="0"/>
      <dgm:spPr/>
    </dgm:pt>
    <dgm:pt modelId="{5A8139A4-5AAA-4FB6-8367-71DF93C45049}" type="pres">
      <dgm:prSet presAssocID="{F995FBC4-7AC8-48C6-99D0-CE053160A887}" presName="composite4" presStyleCnt="0"/>
      <dgm:spPr/>
    </dgm:pt>
    <dgm:pt modelId="{B8A3B31A-6511-44D4-BED9-B98F5E187B37}" type="pres">
      <dgm:prSet presAssocID="{F995FBC4-7AC8-48C6-99D0-CE053160A887}" presName="background4" presStyleLbl="node4" presStyleIdx="27" presStyleCnt="41"/>
      <dgm:spPr/>
    </dgm:pt>
    <dgm:pt modelId="{72A7E409-F933-488D-AED2-6670A24A5211}" type="pres">
      <dgm:prSet presAssocID="{F995FBC4-7AC8-48C6-99D0-CE053160A887}" presName="text4" presStyleLbl="fgAcc4" presStyleIdx="27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AE8F035-B0AC-4CC4-918A-116D430860E3}" type="pres">
      <dgm:prSet presAssocID="{F995FBC4-7AC8-48C6-99D0-CE053160A887}" presName="hierChild5" presStyleCnt="0"/>
      <dgm:spPr/>
    </dgm:pt>
    <dgm:pt modelId="{FEA3F7A5-F1FA-43EE-8B4B-C15E7083C975}" type="pres">
      <dgm:prSet presAssocID="{81CCEC72-3CBD-40FD-88BE-F1F9A12F5A72}" presName="Name23" presStyleLbl="parChTrans1D4" presStyleIdx="28" presStyleCnt="41"/>
      <dgm:spPr/>
      <dgm:t>
        <a:bodyPr/>
        <a:lstStyle/>
        <a:p>
          <a:endParaRPr lang="es-ES"/>
        </a:p>
      </dgm:t>
    </dgm:pt>
    <dgm:pt modelId="{43134448-911C-450D-9CF5-6B92CB32E190}" type="pres">
      <dgm:prSet presAssocID="{4FE71BBF-5F83-4DF5-8A9C-CD6CF388E226}" presName="hierRoot4" presStyleCnt="0"/>
      <dgm:spPr/>
    </dgm:pt>
    <dgm:pt modelId="{39DF9F6B-818C-4F8F-B66F-812891D1E994}" type="pres">
      <dgm:prSet presAssocID="{4FE71BBF-5F83-4DF5-8A9C-CD6CF388E226}" presName="composite4" presStyleCnt="0"/>
      <dgm:spPr/>
    </dgm:pt>
    <dgm:pt modelId="{AE75A353-9E0D-40E3-B14D-9DE16B9882A7}" type="pres">
      <dgm:prSet presAssocID="{4FE71BBF-5F83-4DF5-8A9C-CD6CF388E226}" presName="background4" presStyleLbl="node4" presStyleIdx="28" presStyleCnt="41"/>
      <dgm:spPr/>
    </dgm:pt>
    <dgm:pt modelId="{E59E94A4-1E75-46A7-8DA7-03C117A9CC77}" type="pres">
      <dgm:prSet presAssocID="{4FE71BBF-5F83-4DF5-8A9C-CD6CF388E226}" presName="text4" presStyleLbl="fgAcc4" presStyleIdx="28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DB867F2-08D0-4C80-9D68-65FB6DBFDF11}" type="pres">
      <dgm:prSet presAssocID="{4FE71BBF-5F83-4DF5-8A9C-CD6CF388E226}" presName="hierChild5" presStyleCnt="0"/>
      <dgm:spPr/>
    </dgm:pt>
    <dgm:pt modelId="{039174B5-BF52-4268-A452-0BD742FBB025}" type="pres">
      <dgm:prSet presAssocID="{34D7A61F-E837-4B12-B9DB-1AD57C0EFF05}" presName="Name23" presStyleLbl="parChTrans1D4" presStyleIdx="29" presStyleCnt="41"/>
      <dgm:spPr/>
      <dgm:t>
        <a:bodyPr/>
        <a:lstStyle/>
        <a:p>
          <a:endParaRPr lang="es-ES"/>
        </a:p>
      </dgm:t>
    </dgm:pt>
    <dgm:pt modelId="{053A1DA9-C2AD-4444-81FA-06D668376C5F}" type="pres">
      <dgm:prSet presAssocID="{3A8D206A-9C71-4361-AE95-71509C2DFDD1}" presName="hierRoot4" presStyleCnt="0"/>
      <dgm:spPr/>
    </dgm:pt>
    <dgm:pt modelId="{7378F01E-B35B-405C-970F-32FD97A5D4A8}" type="pres">
      <dgm:prSet presAssocID="{3A8D206A-9C71-4361-AE95-71509C2DFDD1}" presName="composite4" presStyleCnt="0"/>
      <dgm:spPr/>
    </dgm:pt>
    <dgm:pt modelId="{98ED48D3-FC2A-4835-8D48-0FBC6C6F1A2A}" type="pres">
      <dgm:prSet presAssocID="{3A8D206A-9C71-4361-AE95-71509C2DFDD1}" presName="background4" presStyleLbl="node4" presStyleIdx="29" presStyleCnt="41"/>
      <dgm:spPr/>
    </dgm:pt>
    <dgm:pt modelId="{3D0285B7-A66D-4696-B560-A64B856ADE95}" type="pres">
      <dgm:prSet presAssocID="{3A8D206A-9C71-4361-AE95-71509C2DFDD1}" presName="text4" presStyleLbl="fgAcc4" presStyleIdx="29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857A8A5-60D1-4EEA-8D9A-2B05678DAFB7}" type="pres">
      <dgm:prSet presAssocID="{3A8D206A-9C71-4361-AE95-71509C2DFDD1}" presName="hierChild5" presStyleCnt="0"/>
      <dgm:spPr/>
    </dgm:pt>
    <dgm:pt modelId="{77FE01C9-8E76-4125-BBC1-ABFA90D2E276}" type="pres">
      <dgm:prSet presAssocID="{B5FEC721-AC41-4D6E-96B6-79D00351E5D9}" presName="Name23" presStyleLbl="parChTrans1D4" presStyleIdx="30" presStyleCnt="41"/>
      <dgm:spPr/>
      <dgm:t>
        <a:bodyPr/>
        <a:lstStyle/>
        <a:p>
          <a:endParaRPr lang="es-ES"/>
        </a:p>
      </dgm:t>
    </dgm:pt>
    <dgm:pt modelId="{66DB5332-6989-481D-B820-433DAD38D772}" type="pres">
      <dgm:prSet presAssocID="{21079F7A-AC2C-4F3D-8593-18404EF39E2F}" presName="hierRoot4" presStyleCnt="0"/>
      <dgm:spPr/>
    </dgm:pt>
    <dgm:pt modelId="{6B4FCF66-6F6E-4AA6-AEA3-339C0C089C75}" type="pres">
      <dgm:prSet presAssocID="{21079F7A-AC2C-4F3D-8593-18404EF39E2F}" presName="composite4" presStyleCnt="0"/>
      <dgm:spPr/>
    </dgm:pt>
    <dgm:pt modelId="{17CA2671-6D33-4878-89F1-8E705DCE7DCC}" type="pres">
      <dgm:prSet presAssocID="{21079F7A-AC2C-4F3D-8593-18404EF39E2F}" presName="background4" presStyleLbl="node4" presStyleIdx="30" presStyleCnt="41"/>
      <dgm:spPr/>
    </dgm:pt>
    <dgm:pt modelId="{EDB332BB-3CDE-4995-AD0B-0BF731F5044F}" type="pres">
      <dgm:prSet presAssocID="{21079F7A-AC2C-4F3D-8593-18404EF39E2F}" presName="text4" presStyleLbl="fgAcc4" presStyleIdx="30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4A91EC7-CBCB-4B28-91E7-AF67F7D880E2}" type="pres">
      <dgm:prSet presAssocID="{21079F7A-AC2C-4F3D-8593-18404EF39E2F}" presName="hierChild5" presStyleCnt="0"/>
      <dgm:spPr/>
    </dgm:pt>
    <dgm:pt modelId="{9FDC256B-0C6E-4E2F-8DDC-30CE160DC917}" type="pres">
      <dgm:prSet presAssocID="{39B176D1-F016-45C1-BF90-F366F092BE7D}" presName="Name23" presStyleLbl="parChTrans1D4" presStyleIdx="31" presStyleCnt="41"/>
      <dgm:spPr/>
      <dgm:t>
        <a:bodyPr/>
        <a:lstStyle/>
        <a:p>
          <a:endParaRPr lang="es-ES"/>
        </a:p>
      </dgm:t>
    </dgm:pt>
    <dgm:pt modelId="{80142751-A3CB-4FB7-8A82-C6B4920021BE}" type="pres">
      <dgm:prSet presAssocID="{D8FE1E25-39FA-4CB6-B6BD-1B7EEFBC72FC}" presName="hierRoot4" presStyleCnt="0"/>
      <dgm:spPr/>
    </dgm:pt>
    <dgm:pt modelId="{067CD07D-56CE-48A2-A134-081DF4C8EAA2}" type="pres">
      <dgm:prSet presAssocID="{D8FE1E25-39FA-4CB6-B6BD-1B7EEFBC72FC}" presName="composite4" presStyleCnt="0"/>
      <dgm:spPr/>
    </dgm:pt>
    <dgm:pt modelId="{E6AD8698-42F6-417F-83CE-D0D61B57C55C}" type="pres">
      <dgm:prSet presAssocID="{D8FE1E25-39FA-4CB6-B6BD-1B7EEFBC72FC}" presName="background4" presStyleLbl="node4" presStyleIdx="31" presStyleCnt="41"/>
      <dgm:spPr/>
    </dgm:pt>
    <dgm:pt modelId="{E230C554-2E0F-4B2A-A546-3A121A09F990}" type="pres">
      <dgm:prSet presAssocID="{D8FE1E25-39FA-4CB6-B6BD-1B7EEFBC72FC}" presName="text4" presStyleLbl="fgAcc4" presStyleIdx="31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BC48EB8-2A66-48AF-B62F-AAF7C9F6DC7E}" type="pres">
      <dgm:prSet presAssocID="{D8FE1E25-39FA-4CB6-B6BD-1B7EEFBC72FC}" presName="hierChild5" presStyleCnt="0"/>
      <dgm:spPr/>
    </dgm:pt>
    <dgm:pt modelId="{027751E2-B922-4DF0-918D-E71844665EDF}" type="pres">
      <dgm:prSet presAssocID="{A84F2F3F-3173-4586-AF05-0DD11B39C2FF}" presName="Name23" presStyleLbl="parChTrans1D4" presStyleIdx="32" presStyleCnt="41"/>
      <dgm:spPr/>
      <dgm:t>
        <a:bodyPr/>
        <a:lstStyle/>
        <a:p>
          <a:endParaRPr lang="es-ES"/>
        </a:p>
      </dgm:t>
    </dgm:pt>
    <dgm:pt modelId="{21C3667B-8606-486E-8256-0CE7E09CD68D}" type="pres">
      <dgm:prSet presAssocID="{0EE27A31-F73C-44AA-8A1A-B986A612BB91}" presName="hierRoot4" presStyleCnt="0"/>
      <dgm:spPr/>
    </dgm:pt>
    <dgm:pt modelId="{9B759D22-1D22-45C0-BA7E-3D1427BAC0EC}" type="pres">
      <dgm:prSet presAssocID="{0EE27A31-F73C-44AA-8A1A-B986A612BB91}" presName="composite4" presStyleCnt="0"/>
      <dgm:spPr/>
    </dgm:pt>
    <dgm:pt modelId="{9FED8A31-52A1-454B-9674-ED1D13376823}" type="pres">
      <dgm:prSet presAssocID="{0EE27A31-F73C-44AA-8A1A-B986A612BB91}" presName="background4" presStyleLbl="node4" presStyleIdx="32" presStyleCnt="41"/>
      <dgm:spPr/>
    </dgm:pt>
    <dgm:pt modelId="{C09DD565-E510-457B-9000-F8BBB2AFBA49}" type="pres">
      <dgm:prSet presAssocID="{0EE27A31-F73C-44AA-8A1A-B986A612BB91}" presName="text4" presStyleLbl="fgAcc4" presStyleIdx="32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948A55-285F-4831-B713-30A53E76EB18}" type="pres">
      <dgm:prSet presAssocID="{0EE27A31-F73C-44AA-8A1A-B986A612BB91}" presName="hierChild5" presStyleCnt="0"/>
      <dgm:spPr/>
    </dgm:pt>
    <dgm:pt modelId="{E7534232-300F-4850-8141-E01F9FE6B892}" type="pres">
      <dgm:prSet presAssocID="{07964443-2107-4488-A58F-2C8D6A2EF4CA}" presName="Name23" presStyleLbl="parChTrans1D4" presStyleIdx="33" presStyleCnt="41"/>
      <dgm:spPr/>
      <dgm:t>
        <a:bodyPr/>
        <a:lstStyle/>
        <a:p>
          <a:endParaRPr lang="es-ES"/>
        </a:p>
      </dgm:t>
    </dgm:pt>
    <dgm:pt modelId="{64551A53-B8FF-480A-AFAA-883CC67FF8EE}" type="pres">
      <dgm:prSet presAssocID="{10950D9E-2D06-4F47-875F-D03FDA4665C7}" presName="hierRoot4" presStyleCnt="0"/>
      <dgm:spPr/>
    </dgm:pt>
    <dgm:pt modelId="{2FEDBFE0-CFC2-40F0-A5C3-EC939D29B0AC}" type="pres">
      <dgm:prSet presAssocID="{10950D9E-2D06-4F47-875F-D03FDA4665C7}" presName="composite4" presStyleCnt="0"/>
      <dgm:spPr/>
    </dgm:pt>
    <dgm:pt modelId="{609D93B6-29B2-459A-8784-AFD7178917EA}" type="pres">
      <dgm:prSet presAssocID="{10950D9E-2D06-4F47-875F-D03FDA4665C7}" presName="background4" presStyleLbl="node4" presStyleIdx="33" presStyleCnt="41"/>
      <dgm:spPr/>
    </dgm:pt>
    <dgm:pt modelId="{0BEB780E-09E4-4F71-A13F-4987E3AB5559}" type="pres">
      <dgm:prSet presAssocID="{10950D9E-2D06-4F47-875F-D03FDA4665C7}" presName="text4" presStyleLbl="fgAcc4" presStyleIdx="33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3398946-A72A-4DC6-958D-0EC60EA10D8C}" type="pres">
      <dgm:prSet presAssocID="{10950D9E-2D06-4F47-875F-D03FDA4665C7}" presName="hierChild5" presStyleCnt="0"/>
      <dgm:spPr/>
    </dgm:pt>
    <dgm:pt modelId="{82D5169C-A958-472A-9385-13B91EBCE4B4}" type="pres">
      <dgm:prSet presAssocID="{F4715DFF-5BB4-4BE5-B301-2C2CF3C49AB1}" presName="Name23" presStyleLbl="parChTrans1D4" presStyleIdx="34" presStyleCnt="41"/>
      <dgm:spPr/>
      <dgm:t>
        <a:bodyPr/>
        <a:lstStyle/>
        <a:p>
          <a:endParaRPr lang="es-ES"/>
        </a:p>
      </dgm:t>
    </dgm:pt>
    <dgm:pt modelId="{6259B30C-0B27-4E91-9692-59C360F0119B}" type="pres">
      <dgm:prSet presAssocID="{1FA68B82-BA7E-46C0-A10F-83A213F95566}" presName="hierRoot4" presStyleCnt="0"/>
      <dgm:spPr/>
    </dgm:pt>
    <dgm:pt modelId="{02D2BA19-2B34-43E6-B172-84D8064917B9}" type="pres">
      <dgm:prSet presAssocID="{1FA68B82-BA7E-46C0-A10F-83A213F95566}" presName="composite4" presStyleCnt="0"/>
      <dgm:spPr/>
    </dgm:pt>
    <dgm:pt modelId="{A23E5649-0D7B-4331-A252-5F9FF171B56A}" type="pres">
      <dgm:prSet presAssocID="{1FA68B82-BA7E-46C0-A10F-83A213F95566}" presName="background4" presStyleLbl="node4" presStyleIdx="34" presStyleCnt="41"/>
      <dgm:spPr/>
    </dgm:pt>
    <dgm:pt modelId="{D296669B-364F-4CF9-9B21-63A4E0CD74DC}" type="pres">
      <dgm:prSet presAssocID="{1FA68B82-BA7E-46C0-A10F-83A213F95566}" presName="text4" presStyleLbl="fgAcc4" presStyleIdx="34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5C77BA9-648E-4AF7-B84C-9567F9A14BE0}" type="pres">
      <dgm:prSet presAssocID="{1FA68B82-BA7E-46C0-A10F-83A213F95566}" presName="hierChild5" presStyleCnt="0"/>
      <dgm:spPr/>
    </dgm:pt>
    <dgm:pt modelId="{33BAE340-D60B-40C2-8416-FD074CDCD2E0}" type="pres">
      <dgm:prSet presAssocID="{5943D045-A129-4715-A942-4F7A5F659A19}" presName="Name23" presStyleLbl="parChTrans1D4" presStyleIdx="35" presStyleCnt="41"/>
      <dgm:spPr/>
      <dgm:t>
        <a:bodyPr/>
        <a:lstStyle/>
        <a:p>
          <a:endParaRPr lang="es-ES"/>
        </a:p>
      </dgm:t>
    </dgm:pt>
    <dgm:pt modelId="{DB6D4016-6CF5-496B-9125-29F03D849E7E}" type="pres">
      <dgm:prSet presAssocID="{E10761A8-5AC2-498A-AFD2-6E88AC1862DB}" presName="hierRoot4" presStyleCnt="0"/>
      <dgm:spPr/>
    </dgm:pt>
    <dgm:pt modelId="{F528C4B7-4020-4BB5-A0F2-A5F34A7E528B}" type="pres">
      <dgm:prSet presAssocID="{E10761A8-5AC2-498A-AFD2-6E88AC1862DB}" presName="composite4" presStyleCnt="0"/>
      <dgm:spPr/>
    </dgm:pt>
    <dgm:pt modelId="{9ABC0F6B-A28E-4D99-BEF8-682FA67118D6}" type="pres">
      <dgm:prSet presAssocID="{E10761A8-5AC2-498A-AFD2-6E88AC1862DB}" presName="background4" presStyleLbl="node4" presStyleIdx="35" presStyleCnt="41"/>
      <dgm:spPr/>
    </dgm:pt>
    <dgm:pt modelId="{BE361546-0287-4BED-BCDC-EB5BEE71A435}" type="pres">
      <dgm:prSet presAssocID="{E10761A8-5AC2-498A-AFD2-6E88AC1862DB}" presName="text4" presStyleLbl="fgAcc4" presStyleIdx="35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85F01EB-1183-4028-A5A0-823DE159295A}" type="pres">
      <dgm:prSet presAssocID="{E10761A8-5AC2-498A-AFD2-6E88AC1862DB}" presName="hierChild5" presStyleCnt="0"/>
      <dgm:spPr/>
    </dgm:pt>
    <dgm:pt modelId="{23A7F8F1-8683-4030-AEF4-C6CD04077FDD}" type="pres">
      <dgm:prSet presAssocID="{B5F75FEF-82B7-4592-8F0D-1AADE2F229F0}" presName="Name23" presStyleLbl="parChTrans1D4" presStyleIdx="36" presStyleCnt="41"/>
      <dgm:spPr/>
      <dgm:t>
        <a:bodyPr/>
        <a:lstStyle/>
        <a:p>
          <a:endParaRPr lang="es-ES"/>
        </a:p>
      </dgm:t>
    </dgm:pt>
    <dgm:pt modelId="{D509AEE8-5C7A-4D7C-9EB4-C0305700B6C8}" type="pres">
      <dgm:prSet presAssocID="{3BDE0A74-EFB6-4506-8381-14A8078179B5}" presName="hierRoot4" presStyleCnt="0"/>
      <dgm:spPr/>
    </dgm:pt>
    <dgm:pt modelId="{582B27D5-182C-4444-BABF-82F08E2D49C8}" type="pres">
      <dgm:prSet presAssocID="{3BDE0A74-EFB6-4506-8381-14A8078179B5}" presName="composite4" presStyleCnt="0"/>
      <dgm:spPr/>
    </dgm:pt>
    <dgm:pt modelId="{006D0971-3E8F-40A9-9F90-1162FA616E80}" type="pres">
      <dgm:prSet presAssocID="{3BDE0A74-EFB6-4506-8381-14A8078179B5}" presName="background4" presStyleLbl="node4" presStyleIdx="36" presStyleCnt="41"/>
      <dgm:spPr/>
    </dgm:pt>
    <dgm:pt modelId="{C911C41A-31F9-44D9-85B8-12B1D25B91AF}" type="pres">
      <dgm:prSet presAssocID="{3BDE0A74-EFB6-4506-8381-14A8078179B5}" presName="text4" presStyleLbl="fgAcc4" presStyleIdx="36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515D520-0BEE-4092-B216-BB17CCA8066C}" type="pres">
      <dgm:prSet presAssocID="{3BDE0A74-EFB6-4506-8381-14A8078179B5}" presName="hierChild5" presStyleCnt="0"/>
      <dgm:spPr/>
    </dgm:pt>
    <dgm:pt modelId="{61425D10-14BC-48EF-ADEC-62192181EF0E}" type="pres">
      <dgm:prSet presAssocID="{854DE659-4059-4CA6-B945-1BE594E02111}" presName="Name17" presStyleLbl="parChTrans1D3" presStyleIdx="6" presStyleCnt="7"/>
      <dgm:spPr/>
      <dgm:t>
        <a:bodyPr/>
        <a:lstStyle/>
        <a:p>
          <a:endParaRPr lang="es-ES"/>
        </a:p>
      </dgm:t>
    </dgm:pt>
    <dgm:pt modelId="{B5EEEF02-6195-4BCA-8EE8-ECC9704A87C3}" type="pres">
      <dgm:prSet presAssocID="{69121194-D4A1-42C1-B63A-D96E5F9C520A}" presName="hierRoot3" presStyleCnt="0"/>
      <dgm:spPr/>
    </dgm:pt>
    <dgm:pt modelId="{667D86CF-04A2-4FB8-A0D5-5A77A25F01FC}" type="pres">
      <dgm:prSet presAssocID="{69121194-D4A1-42C1-B63A-D96E5F9C520A}" presName="composite3" presStyleCnt="0"/>
      <dgm:spPr/>
    </dgm:pt>
    <dgm:pt modelId="{1489A342-73E0-4432-80D1-AC7791AFB555}" type="pres">
      <dgm:prSet presAssocID="{69121194-D4A1-42C1-B63A-D96E5F9C520A}" presName="background3" presStyleLbl="node3" presStyleIdx="6" presStyleCnt="7"/>
      <dgm:spPr/>
    </dgm:pt>
    <dgm:pt modelId="{D5069E49-015E-446F-8AD9-9A4B0FE15115}" type="pres">
      <dgm:prSet presAssocID="{69121194-D4A1-42C1-B63A-D96E5F9C520A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09B9B40-D03D-4B2F-95C4-14808BE79ECB}" type="pres">
      <dgm:prSet presAssocID="{69121194-D4A1-42C1-B63A-D96E5F9C520A}" presName="hierChild4" presStyleCnt="0"/>
      <dgm:spPr/>
    </dgm:pt>
    <dgm:pt modelId="{B4305B11-989F-4205-923E-2658A9D27EFA}" type="pres">
      <dgm:prSet presAssocID="{81848156-A2CE-42ED-B292-A8DAFCE6EBC7}" presName="Name23" presStyleLbl="parChTrans1D4" presStyleIdx="37" presStyleCnt="41"/>
      <dgm:spPr/>
      <dgm:t>
        <a:bodyPr/>
        <a:lstStyle/>
        <a:p>
          <a:endParaRPr lang="es-ES"/>
        </a:p>
      </dgm:t>
    </dgm:pt>
    <dgm:pt modelId="{D6067EBB-BDAC-43E4-9D49-FB18998774E3}" type="pres">
      <dgm:prSet presAssocID="{BF3A8F49-6021-4155-BECF-B2EDBDFDD017}" presName="hierRoot4" presStyleCnt="0"/>
      <dgm:spPr/>
    </dgm:pt>
    <dgm:pt modelId="{D5C94EE8-C4A2-4A3B-8146-FCB6D9B1449E}" type="pres">
      <dgm:prSet presAssocID="{BF3A8F49-6021-4155-BECF-B2EDBDFDD017}" presName="composite4" presStyleCnt="0"/>
      <dgm:spPr/>
    </dgm:pt>
    <dgm:pt modelId="{D03061FF-11A3-41EE-9EB4-BC0ADBDDB990}" type="pres">
      <dgm:prSet presAssocID="{BF3A8F49-6021-4155-BECF-B2EDBDFDD017}" presName="background4" presStyleLbl="node4" presStyleIdx="37" presStyleCnt="41"/>
      <dgm:spPr/>
    </dgm:pt>
    <dgm:pt modelId="{A2499FCC-E998-4DCC-9710-EAFB6FD2ABD7}" type="pres">
      <dgm:prSet presAssocID="{BF3A8F49-6021-4155-BECF-B2EDBDFDD017}" presName="text4" presStyleLbl="fgAcc4" presStyleIdx="37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32D2742-A097-485B-A25B-CD0417517338}" type="pres">
      <dgm:prSet presAssocID="{BF3A8F49-6021-4155-BECF-B2EDBDFDD017}" presName="hierChild5" presStyleCnt="0"/>
      <dgm:spPr/>
    </dgm:pt>
    <dgm:pt modelId="{005721B2-6F27-4F1F-B9B2-7D9C8A7926DA}" type="pres">
      <dgm:prSet presAssocID="{336FD84E-C9E5-4F6E-9EFC-3BFC03B06E7D}" presName="Name23" presStyleLbl="parChTrans1D4" presStyleIdx="38" presStyleCnt="41"/>
      <dgm:spPr/>
      <dgm:t>
        <a:bodyPr/>
        <a:lstStyle/>
        <a:p>
          <a:endParaRPr lang="es-ES"/>
        </a:p>
      </dgm:t>
    </dgm:pt>
    <dgm:pt modelId="{76E2D0DE-F9FA-462C-9BE2-3320DA169CD5}" type="pres">
      <dgm:prSet presAssocID="{71D8E8D6-D6A0-4804-9641-A525C137F575}" presName="hierRoot4" presStyleCnt="0"/>
      <dgm:spPr/>
    </dgm:pt>
    <dgm:pt modelId="{8C104D50-1359-48E7-871D-0F9BC8D63DB1}" type="pres">
      <dgm:prSet presAssocID="{71D8E8D6-D6A0-4804-9641-A525C137F575}" presName="composite4" presStyleCnt="0"/>
      <dgm:spPr/>
    </dgm:pt>
    <dgm:pt modelId="{FD3B5073-AFD5-485C-8EE6-FCC305A28CF2}" type="pres">
      <dgm:prSet presAssocID="{71D8E8D6-D6A0-4804-9641-A525C137F575}" presName="background4" presStyleLbl="node4" presStyleIdx="38" presStyleCnt="41"/>
      <dgm:spPr/>
    </dgm:pt>
    <dgm:pt modelId="{B68F5918-7285-4968-8733-22D423926303}" type="pres">
      <dgm:prSet presAssocID="{71D8E8D6-D6A0-4804-9641-A525C137F575}" presName="text4" presStyleLbl="fgAcc4" presStyleIdx="38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454F356-FDF0-4883-80E8-5173E7E0ED32}" type="pres">
      <dgm:prSet presAssocID="{71D8E8D6-D6A0-4804-9641-A525C137F575}" presName="hierChild5" presStyleCnt="0"/>
      <dgm:spPr/>
    </dgm:pt>
    <dgm:pt modelId="{58E9D8E9-F22A-4F77-8D1B-4B73D83E202D}" type="pres">
      <dgm:prSet presAssocID="{92D20EE4-0B27-4E85-B61E-4B65AC85EFB5}" presName="Name23" presStyleLbl="parChTrans1D4" presStyleIdx="39" presStyleCnt="41"/>
      <dgm:spPr/>
      <dgm:t>
        <a:bodyPr/>
        <a:lstStyle/>
        <a:p>
          <a:endParaRPr lang="es-ES"/>
        </a:p>
      </dgm:t>
    </dgm:pt>
    <dgm:pt modelId="{F00F356C-6A83-4C55-99A1-5424C22ABB3E}" type="pres">
      <dgm:prSet presAssocID="{B7A88CB1-16D1-4144-8E59-877BB864526F}" presName="hierRoot4" presStyleCnt="0"/>
      <dgm:spPr/>
    </dgm:pt>
    <dgm:pt modelId="{36E3D932-62D3-4ABA-B0BB-3A571A9E9D4A}" type="pres">
      <dgm:prSet presAssocID="{B7A88CB1-16D1-4144-8E59-877BB864526F}" presName="composite4" presStyleCnt="0"/>
      <dgm:spPr/>
    </dgm:pt>
    <dgm:pt modelId="{6F539FF6-AD7F-4AFC-AEE2-0C9C655A54C9}" type="pres">
      <dgm:prSet presAssocID="{B7A88CB1-16D1-4144-8E59-877BB864526F}" presName="background4" presStyleLbl="node4" presStyleIdx="39" presStyleCnt="41"/>
      <dgm:spPr/>
    </dgm:pt>
    <dgm:pt modelId="{089A9AF2-D08A-48B7-94F8-E4FAB930A754}" type="pres">
      <dgm:prSet presAssocID="{B7A88CB1-16D1-4144-8E59-877BB864526F}" presName="text4" presStyleLbl="fgAcc4" presStyleIdx="39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8C02936-E95B-44FF-B2C8-E91E1D0F322A}" type="pres">
      <dgm:prSet presAssocID="{B7A88CB1-16D1-4144-8E59-877BB864526F}" presName="hierChild5" presStyleCnt="0"/>
      <dgm:spPr/>
    </dgm:pt>
    <dgm:pt modelId="{37206AF6-7130-4DBC-8EC0-0F752C8D404F}" type="pres">
      <dgm:prSet presAssocID="{B6BC4EAB-4D94-421E-A2BD-E5FE5F341CE6}" presName="Name23" presStyleLbl="parChTrans1D4" presStyleIdx="40" presStyleCnt="41"/>
      <dgm:spPr/>
      <dgm:t>
        <a:bodyPr/>
        <a:lstStyle/>
        <a:p>
          <a:endParaRPr lang="es-ES"/>
        </a:p>
      </dgm:t>
    </dgm:pt>
    <dgm:pt modelId="{0ADE3D58-1D6B-488A-8A9A-D6529CD61C93}" type="pres">
      <dgm:prSet presAssocID="{36EF4012-07DE-4C0D-8BDB-6C54465EDC19}" presName="hierRoot4" presStyleCnt="0"/>
      <dgm:spPr/>
    </dgm:pt>
    <dgm:pt modelId="{5F37AA40-6355-4ABE-9874-54B9FA1901EC}" type="pres">
      <dgm:prSet presAssocID="{36EF4012-07DE-4C0D-8BDB-6C54465EDC19}" presName="composite4" presStyleCnt="0"/>
      <dgm:spPr/>
    </dgm:pt>
    <dgm:pt modelId="{670ACA37-D8BA-4890-A4F7-19B3F237B1BB}" type="pres">
      <dgm:prSet presAssocID="{36EF4012-07DE-4C0D-8BDB-6C54465EDC19}" presName="background4" presStyleLbl="node4" presStyleIdx="40" presStyleCnt="41"/>
      <dgm:spPr/>
    </dgm:pt>
    <dgm:pt modelId="{6A3F4136-2BFD-4271-A77D-432A40C563CA}" type="pres">
      <dgm:prSet presAssocID="{36EF4012-07DE-4C0D-8BDB-6C54465EDC19}" presName="text4" presStyleLbl="fgAcc4" presStyleIdx="40" presStyleCnt="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1A82E1-DA88-407F-BC7C-14120FA93F82}" type="pres">
      <dgm:prSet presAssocID="{36EF4012-07DE-4C0D-8BDB-6C54465EDC19}" presName="hierChild5" presStyleCnt="0"/>
      <dgm:spPr/>
    </dgm:pt>
  </dgm:ptLst>
  <dgm:cxnLst>
    <dgm:cxn modelId="{82DB0668-D4F5-44CB-89AD-445AA034CC61}" type="presOf" srcId="{12897A6A-5991-4E2E-892C-1BF6E8E30308}" destId="{E749E8EF-EB2F-48AA-9731-558603A7B963}" srcOrd="0" destOrd="0" presId="urn:microsoft.com/office/officeart/2005/8/layout/hierarchy1"/>
    <dgm:cxn modelId="{E085276C-0CA0-4449-99A0-411D1D8B5EF8}" srcId="{331A39CE-4E33-43B5-9778-E88F5FFA4817}" destId="{B3B47763-58B9-4547-B68F-E1773991E37D}" srcOrd="0" destOrd="0" parTransId="{11E1FB76-EC2D-480D-83FF-25EE1195F416}" sibTransId="{E8463CC9-C75A-4E59-8DEE-ABFCC643E1EC}"/>
    <dgm:cxn modelId="{417E3B7B-8C8E-4680-9129-59CEC1669E67}" type="presOf" srcId="{84DB2E16-F986-4242-BB0B-CF5673DEFF62}" destId="{A631F3BF-18A4-4149-B22A-1DC4D89BBE84}" srcOrd="0" destOrd="0" presId="urn:microsoft.com/office/officeart/2005/8/layout/hierarchy1"/>
    <dgm:cxn modelId="{78708A8B-473E-4770-BFC2-CABADCDED732}" type="presOf" srcId="{36EF4012-07DE-4C0D-8BDB-6C54465EDC19}" destId="{6A3F4136-2BFD-4271-A77D-432A40C563CA}" srcOrd="0" destOrd="0" presId="urn:microsoft.com/office/officeart/2005/8/layout/hierarchy1"/>
    <dgm:cxn modelId="{B1B92129-0F72-46B7-B57D-14012B630E3F}" srcId="{09B48596-DB2A-4BC2-A131-084094BD05E5}" destId="{47C2854F-78D1-4F14-B2CD-DA63A32CDD81}" srcOrd="0" destOrd="0" parTransId="{88C369C4-5D1A-4736-B666-397C537234A0}" sibTransId="{669CB62F-7207-4207-BCD5-5A66CF30BE1A}"/>
    <dgm:cxn modelId="{3D8F339F-F9B0-4E7D-93D2-175ACF70A31A}" srcId="{C7FE1607-B84D-4D11-87A8-DFCF33BCCB2A}" destId="{5CA7F5E8-4080-4051-857F-5FB2B0BD2292}" srcOrd="0" destOrd="0" parTransId="{B06FDF4A-7410-41D1-8949-E57E7FC8387B}" sibTransId="{274BF008-4DA4-49DB-A111-80523F4AE57F}"/>
    <dgm:cxn modelId="{3D1DBCBE-FBEE-4793-BB33-A89966B4D999}" type="presOf" srcId="{69A67060-27DC-4D2E-BA53-1B690E87791E}" destId="{1FE9AD56-B77F-4E72-BB5A-62EC47853583}" srcOrd="0" destOrd="0" presId="urn:microsoft.com/office/officeart/2005/8/layout/hierarchy1"/>
    <dgm:cxn modelId="{43110263-879E-4803-978C-0FC459E4A89E}" srcId="{12897A6A-5991-4E2E-892C-1BF6E8E30308}" destId="{8D651276-04A6-4C82-88BD-066711A713B1}" srcOrd="0" destOrd="0" parTransId="{533D0DA1-A503-4464-B273-2FA42C4B6420}" sibTransId="{BC016F76-A7D9-42FE-9019-972653AE407E}"/>
    <dgm:cxn modelId="{442AA722-5421-4908-8A0E-8F376DA1AACC}" type="presOf" srcId="{6FFC8CB7-C009-41E3-8B25-4E99C539FE3A}" destId="{8C2C80E2-3B3A-4D70-A97B-6351A29F6D21}" srcOrd="0" destOrd="0" presId="urn:microsoft.com/office/officeart/2005/8/layout/hierarchy1"/>
    <dgm:cxn modelId="{FCC552A3-D30B-4A19-9048-17A6EC6D5B4B}" srcId="{69121194-D4A1-42C1-B63A-D96E5F9C520A}" destId="{BF3A8F49-6021-4155-BECF-B2EDBDFDD017}" srcOrd="0" destOrd="0" parTransId="{81848156-A2CE-42ED-B292-A8DAFCE6EBC7}" sibTransId="{FA5CBB30-8303-4A9A-84BB-7919ACAD5FC0}"/>
    <dgm:cxn modelId="{E0CC0076-A15C-4C29-9FD6-0AABF05282FB}" srcId="{71D8E8D6-D6A0-4804-9641-A525C137F575}" destId="{B7A88CB1-16D1-4144-8E59-877BB864526F}" srcOrd="0" destOrd="0" parTransId="{92D20EE4-0B27-4E85-B61E-4B65AC85EFB5}" sibTransId="{CFA7B5C2-7EE8-4D7F-BBE8-30F6F3616906}"/>
    <dgm:cxn modelId="{235E349E-780B-4312-A775-90B7858D57B8}" type="presOf" srcId="{E93E0B3A-DACE-4BD0-A6D9-95ACC7AAA2E3}" destId="{6CD5F120-1651-4C78-9911-175E03BCA930}" srcOrd="0" destOrd="0" presId="urn:microsoft.com/office/officeart/2005/8/layout/hierarchy1"/>
    <dgm:cxn modelId="{0A5E723F-169F-4761-B028-7CAC03F8B222}" type="presOf" srcId="{B3B47763-58B9-4547-B68F-E1773991E37D}" destId="{35D4679D-EBF6-4610-A74C-281EE1B4F5CC}" srcOrd="0" destOrd="0" presId="urn:microsoft.com/office/officeart/2005/8/layout/hierarchy1"/>
    <dgm:cxn modelId="{7008563A-BA2D-46DC-AD28-851A49546DB7}" type="presOf" srcId="{07F6436E-15A2-4C47-BF9B-630C1BB09BEC}" destId="{861AAD55-99A9-4443-893E-AD97059B0A14}" srcOrd="0" destOrd="0" presId="urn:microsoft.com/office/officeart/2005/8/layout/hierarchy1"/>
    <dgm:cxn modelId="{DCCCDE35-BDCD-42E1-B261-23EA4C262484}" type="presOf" srcId="{6687373D-C111-47E8-8D09-80B1A1C931DC}" destId="{850A9BA9-6ABD-4688-B44C-6C09F8CFEBC4}" srcOrd="0" destOrd="0" presId="urn:microsoft.com/office/officeart/2005/8/layout/hierarchy1"/>
    <dgm:cxn modelId="{E29AC30F-D33C-4AF5-B3DC-D7E72BE8B5FF}" type="presOf" srcId="{672D3ADC-3C9D-495B-913E-42D0EC955EDC}" destId="{FF9FC398-0FFD-475E-93EE-7B45A93D217D}" srcOrd="0" destOrd="0" presId="urn:microsoft.com/office/officeart/2005/8/layout/hierarchy1"/>
    <dgm:cxn modelId="{262633D0-C27B-477B-8212-2F06C9F49BC9}" type="presOf" srcId="{ABBF62BF-62C3-4FBA-B0E9-F9CDDEF1D7D9}" destId="{5CC28EB0-399F-47C5-91D6-59E379FB846D}" srcOrd="0" destOrd="0" presId="urn:microsoft.com/office/officeart/2005/8/layout/hierarchy1"/>
    <dgm:cxn modelId="{C3132F30-E504-43B9-8D79-FE0B2DE76F4B}" srcId="{5CE333E1-C24B-4541-86A8-C619B194D59D}" destId="{8063DF70-6749-4F7E-82AD-C1A021F089F3}" srcOrd="0" destOrd="0" parTransId="{752C989D-3285-4601-A259-4339645D6A34}" sibTransId="{CD3213F7-2344-4941-B153-10C2EF169C81}"/>
    <dgm:cxn modelId="{932DA0B1-3DD5-4B42-A327-9DDF58438C40}" srcId="{47C2854F-78D1-4F14-B2CD-DA63A32CDD81}" destId="{F78EAB5D-659E-4FEC-8B4F-C9B4CDEEE7CE}" srcOrd="0" destOrd="0" parTransId="{6140ADB3-025F-45B4-A0A8-12A96C35E7A9}" sibTransId="{68C983C1-2A8E-44D2-A669-A3544C159B57}"/>
    <dgm:cxn modelId="{B91E4BDF-F9C3-435D-B84A-1EB61C4482F9}" type="presOf" srcId="{A84F2F3F-3173-4586-AF05-0DD11B39C2FF}" destId="{027751E2-B922-4DF0-918D-E71844665EDF}" srcOrd="0" destOrd="0" presId="urn:microsoft.com/office/officeart/2005/8/layout/hierarchy1"/>
    <dgm:cxn modelId="{9ED30254-1C48-47CB-A72E-591D7513DA23}" srcId="{EB863C1F-FD7F-41BB-AE3D-4211E02F8226}" destId="{698EB6D8-DB8D-46A6-B5DD-4606529A4E04}" srcOrd="0" destOrd="0" parTransId="{D76EAD5E-BE87-472B-8495-A0BC3AC65C87}" sibTransId="{4B45038D-9C6D-4FD7-B082-6640D85C6F45}"/>
    <dgm:cxn modelId="{E74A2CC9-36C5-439B-B275-7DEDFDD6E895}" type="presOf" srcId="{F45E880C-6816-4FD9-94AF-A5B621458204}" destId="{07DAB17F-17BB-4445-A147-F72DEA3B9799}" srcOrd="0" destOrd="0" presId="urn:microsoft.com/office/officeart/2005/8/layout/hierarchy1"/>
    <dgm:cxn modelId="{390CCC89-B4F7-4E28-92DB-D41E394FD6C0}" srcId="{B76DF476-2539-47C6-B01E-9F529BB955CF}" destId="{C6D7903E-8B76-4CBF-B03D-C5CC85488195}" srcOrd="0" destOrd="0" parTransId="{463F9446-88A8-48AC-9C81-B8C213F44765}" sibTransId="{50E126B1-E767-491B-8631-1D1CA703F84E}"/>
    <dgm:cxn modelId="{42C58FFF-34D8-4616-9CC5-F82D237CF205}" type="presOf" srcId="{06B516E5-EDA5-454B-A458-197E53B682AA}" destId="{442C1733-3B12-4998-8ABD-7F00A777B47C}" srcOrd="0" destOrd="0" presId="urn:microsoft.com/office/officeart/2005/8/layout/hierarchy1"/>
    <dgm:cxn modelId="{3BE4C7AB-73FF-41D8-8C36-96D4F7100FB7}" type="presOf" srcId="{3E5B8654-06BF-4338-96E8-82A48FA6E797}" destId="{9F3CD42C-59BB-4ABB-BC0A-287936350F69}" srcOrd="0" destOrd="0" presId="urn:microsoft.com/office/officeart/2005/8/layout/hierarchy1"/>
    <dgm:cxn modelId="{91A66627-277B-4F93-B423-39AA0088A765}" type="presOf" srcId="{E10761A8-5AC2-498A-AFD2-6E88AC1862DB}" destId="{BE361546-0287-4BED-BCDC-EB5BEE71A435}" srcOrd="0" destOrd="0" presId="urn:microsoft.com/office/officeart/2005/8/layout/hierarchy1"/>
    <dgm:cxn modelId="{3D01EE50-28A4-4D37-9193-6150F39D48AF}" type="presOf" srcId="{A2ADD4F3-CDAB-40DE-9738-70BBDD3E5F4B}" destId="{F4AA18BC-7A29-4D43-BBE5-FEEE6C784697}" srcOrd="0" destOrd="0" presId="urn:microsoft.com/office/officeart/2005/8/layout/hierarchy1"/>
    <dgm:cxn modelId="{F3CE4D35-CF65-495A-9400-A45A97A40AE2}" type="presOf" srcId="{C6D7903E-8B76-4CBF-B03D-C5CC85488195}" destId="{D8AEB7CE-C364-4773-8624-BAE9C9CA7420}" srcOrd="0" destOrd="0" presId="urn:microsoft.com/office/officeart/2005/8/layout/hierarchy1"/>
    <dgm:cxn modelId="{F77C8A9D-2244-48E2-AE66-528C1D944195}" type="presOf" srcId="{54FF4096-5381-4234-A3D0-EC89ECB88709}" destId="{3C005ECD-242D-41A6-8C3A-753807F56998}" srcOrd="0" destOrd="0" presId="urn:microsoft.com/office/officeart/2005/8/layout/hierarchy1"/>
    <dgm:cxn modelId="{7A6A8923-5298-4C0D-BC19-5FFF1091B946}" type="presOf" srcId="{69121194-D4A1-42C1-B63A-D96E5F9C520A}" destId="{D5069E49-015E-446F-8AD9-9A4B0FE15115}" srcOrd="0" destOrd="0" presId="urn:microsoft.com/office/officeart/2005/8/layout/hierarchy1"/>
    <dgm:cxn modelId="{B9DE0DF5-E9A3-4270-BC12-2F27BE3115BD}" type="presOf" srcId="{5943D045-A129-4715-A942-4F7A5F659A19}" destId="{33BAE340-D60B-40C2-8416-FD074CDCD2E0}" srcOrd="0" destOrd="0" presId="urn:microsoft.com/office/officeart/2005/8/layout/hierarchy1"/>
    <dgm:cxn modelId="{FCEA6D39-B8C5-4549-B594-EF54AB85BC05}" type="presOf" srcId="{D8FE1E25-39FA-4CB6-B6BD-1B7EEFBC72FC}" destId="{E230C554-2E0F-4B2A-A546-3A121A09F990}" srcOrd="0" destOrd="0" presId="urn:microsoft.com/office/officeart/2005/8/layout/hierarchy1"/>
    <dgm:cxn modelId="{0CD16CD7-879A-4621-931C-CB5E543DCB4C}" srcId="{E10761A8-5AC2-498A-AFD2-6E88AC1862DB}" destId="{3BDE0A74-EFB6-4506-8381-14A8078179B5}" srcOrd="0" destOrd="0" parTransId="{B5F75FEF-82B7-4592-8F0D-1AADE2F229F0}" sibTransId="{887D0DEC-8069-4347-BDFA-78C6DA887264}"/>
    <dgm:cxn modelId="{C774AEF4-8681-4A35-ACE5-06DB0A51B97E}" type="presOf" srcId="{3A8D206A-9C71-4361-AE95-71509C2DFDD1}" destId="{3D0285B7-A66D-4696-B560-A64B856ADE95}" srcOrd="0" destOrd="0" presId="urn:microsoft.com/office/officeart/2005/8/layout/hierarchy1"/>
    <dgm:cxn modelId="{AF483D84-D630-4A4D-8F6F-5268334253B1}" type="presOf" srcId="{D76EAD5E-BE87-472B-8495-A0BC3AC65C87}" destId="{2A739545-ECE4-4486-B4F2-F1516BE0026C}" srcOrd="0" destOrd="0" presId="urn:microsoft.com/office/officeart/2005/8/layout/hierarchy1"/>
    <dgm:cxn modelId="{B609C0CE-4532-44DF-B637-FC247B5F6018}" type="presOf" srcId="{463F9446-88A8-48AC-9C81-B8C213F44765}" destId="{9BF7554E-7880-4FAE-94A9-60D5B430BDF0}" srcOrd="0" destOrd="0" presId="urn:microsoft.com/office/officeart/2005/8/layout/hierarchy1"/>
    <dgm:cxn modelId="{A27D49EB-C76A-480B-8979-AA1F70D5E8AD}" srcId="{7EA16E7B-0B6F-42C7-B7EB-B1647DF510E0}" destId="{672D3ADC-3C9D-495B-913E-42D0EC955EDC}" srcOrd="0" destOrd="0" parTransId="{CBE83CA1-B4CF-408D-BE0F-C3B9F0BB124E}" sibTransId="{7ED13805-FEA3-4A7A-850C-FA34F3822FDF}"/>
    <dgm:cxn modelId="{BB310B26-6432-449C-A94D-ED498879C096}" srcId="{E93E0B3A-DACE-4BD0-A6D9-95ACC7AAA2E3}" destId="{031C4582-3526-418D-A163-965277C49C30}" srcOrd="0" destOrd="0" parTransId="{ABBF62BF-62C3-4FBA-B0E9-F9CDDEF1D7D9}" sibTransId="{4A60927C-D90F-44E3-9A5F-0775F9762455}"/>
    <dgm:cxn modelId="{E28A0AFF-3D18-419D-832C-BD8482B93692}" type="presOf" srcId="{04CDE00F-F73E-41FC-8A16-472C110EE680}" destId="{0FC4A847-B29B-4B91-B1A2-7D3DA7C84EC7}" srcOrd="0" destOrd="0" presId="urn:microsoft.com/office/officeart/2005/8/layout/hierarchy1"/>
    <dgm:cxn modelId="{952C8AA4-3896-429D-9186-FFC000E3E85B}" type="presOf" srcId="{336FD84E-C9E5-4F6E-9EFC-3BFC03B06E7D}" destId="{005721B2-6F27-4F1F-B9B2-7D9C8A7926DA}" srcOrd="0" destOrd="0" presId="urn:microsoft.com/office/officeart/2005/8/layout/hierarchy1"/>
    <dgm:cxn modelId="{834602D5-1B84-4497-BA00-3F94BEAE798D}" type="presOf" srcId="{031C4582-3526-418D-A163-965277C49C30}" destId="{3586C782-70E2-4A4B-A3C3-4E7215717E1F}" srcOrd="0" destOrd="0" presId="urn:microsoft.com/office/officeart/2005/8/layout/hierarchy1"/>
    <dgm:cxn modelId="{82201F0D-20D2-4314-AFBA-E7832A7DA0C9}" type="presOf" srcId="{8063DF70-6749-4F7E-82AD-C1A021F089F3}" destId="{64414523-9073-4B90-9C8A-1893190F29A3}" srcOrd="0" destOrd="0" presId="urn:microsoft.com/office/officeart/2005/8/layout/hierarchy1"/>
    <dgm:cxn modelId="{945D2FB5-38BE-4C00-B0BC-17486A2A81A9}" type="presOf" srcId="{1FA68B82-BA7E-46C0-A10F-83A213F95566}" destId="{D296669B-364F-4CF9-9B21-63A4E0CD74DC}" srcOrd="0" destOrd="0" presId="urn:microsoft.com/office/officeart/2005/8/layout/hierarchy1"/>
    <dgm:cxn modelId="{376A543A-728C-4C9F-B07D-2C86F7341BF7}" srcId="{0EE27A31-F73C-44AA-8A1A-B986A612BB91}" destId="{10950D9E-2D06-4F47-875F-D03FDA4665C7}" srcOrd="0" destOrd="0" parTransId="{07964443-2107-4488-A58F-2C8D6A2EF4CA}" sibTransId="{8FF99BF2-784D-4C7D-9339-5B16A849F41A}"/>
    <dgm:cxn modelId="{F79EAA65-B69B-4944-BCA9-156AE0549E79}" type="presOf" srcId="{533D0DA1-A503-4464-B273-2FA42C4B6420}" destId="{7EC06365-C643-4BD3-8861-965DBB86F543}" srcOrd="0" destOrd="0" presId="urn:microsoft.com/office/officeart/2005/8/layout/hierarchy1"/>
    <dgm:cxn modelId="{9362EC9A-F398-42E4-9AF6-A1CC25AC6AB8}" srcId="{8063DF70-6749-4F7E-82AD-C1A021F089F3}" destId="{B76DF476-2539-47C6-B01E-9F529BB955CF}" srcOrd="0" destOrd="0" parTransId="{07F6436E-15A2-4C47-BF9B-630C1BB09BEC}" sibTransId="{8D7D2452-92C8-4012-9694-7681F0F07899}"/>
    <dgm:cxn modelId="{93CAA39F-0E70-4F6D-814C-D692CDA8C31B}" type="presOf" srcId="{F995FBC4-7AC8-48C6-99D0-CE053160A887}" destId="{72A7E409-F933-488D-AED2-6670A24A5211}" srcOrd="0" destOrd="0" presId="urn:microsoft.com/office/officeart/2005/8/layout/hierarchy1"/>
    <dgm:cxn modelId="{252FBEFF-F747-4B53-AD99-59E9E5ED62CD}" type="presOf" srcId="{9177F6E0-CA6A-41F2-85E3-913BF75F1908}" destId="{279A7254-BAB4-4F3B-8078-7BFEB959DC26}" srcOrd="0" destOrd="0" presId="urn:microsoft.com/office/officeart/2005/8/layout/hierarchy1"/>
    <dgm:cxn modelId="{D9F4309E-BE69-4397-B381-9D078EC28D6A}" srcId="{672D3ADC-3C9D-495B-913E-42D0EC955EDC}" destId="{5CE333E1-C24B-4541-86A8-C619B194D59D}" srcOrd="1" destOrd="0" parTransId="{06B516E5-EDA5-454B-A458-197E53B682AA}" sibTransId="{772CE55B-C52F-421C-AD36-A970EC687F5D}"/>
    <dgm:cxn modelId="{AE6C5975-6168-4DF3-95CC-4ADEA013C1CA}" srcId="{61118146-A047-45E3-8494-15A890A1705A}" destId="{331A39CE-4E33-43B5-9778-E88F5FFA4817}" srcOrd="0" destOrd="0" parTransId="{F465AACE-D963-408C-B601-4AC05421F34E}" sibTransId="{66937510-016F-4D0D-AE85-0B00A6BFEF72}"/>
    <dgm:cxn modelId="{B668ABA6-A184-4761-A19C-9F7C9614E69A}" type="presOf" srcId="{20B4CE48-307A-4280-8325-466C02F82A2A}" destId="{0E289E3B-BD82-444E-980D-B19B11A36C0B}" srcOrd="0" destOrd="0" presId="urn:microsoft.com/office/officeart/2005/8/layout/hierarchy1"/>
    <dgm:cxn modelId="{7AA296C9-587C-4CB2-8EFA-B17C93887AD6}" srcId="{C7A266F1-EF28-487A-A345-045106C5CC71}" destId="{C7FE1607-B84D-4D11-87A8-DFCF33BCCB2A}" srcOrd="0" destOrd="0" parTransId="{84DB2E16-F986-4242-BB0B-CF5673DEFF62}" sibTransId="{9E6A9C46-0C83-4DCD-9ECF-A3497DA83A78}"/>
    <dgm:cxn modelId="{88A08624-5990-4D7F-A186-F4355BA89E76}" type="presOf" srcId="{DE6506AE-4505-4131-B3E1-3A66600FA32A}" destId="{DAAAB788-3109-447D-AAC4-BDF4E747D165}" srcOrd="0" destOrd="0" presId="urn:microsoft.com/office/officeart/2005/8/layout/hierarchy1"/>
    <dgm:cxn modelId="{2986D951-E319-40E7-8D02-D41880BB9E41}" type="presOf" srcId="{81CCEC72-3CBD-40FD-88BE-F1F9A12F5A72}" destId="{FEA3F7A5-F1FA-43EE-8B4B-C15E7083C975}" srcOrd="0" destOrd="0" presId="urn:microsoft.com/office/officeart/2005/8/layout/hierarchy1"/>
    <dgm:cxn modelId="{8D4E642B-97FD-48D9-A788-128B44958BAC}" srcId="{E2D27ED6-2ACD-48A2-957E-59756F97A1E6}" destId="{3BCABE5C-C096-467D-9DF4-E92905793794}" srcOrd="0" destOrd="0" parTransId="{06E1F16B-F327-4862-A358-472C7588FAD5}" sibTransId="{9F2A1905-F105-423E-8DFA-AE66D8BC411F}"/>
    <dgm:cxn modelId="{6A2474C4-AF28-41A5-9AF2-80F0CD79E5C9}" type="presOf" srcId="{0EE27A31-F73C-44AA-8A1A-B986A612BB91}" destId="{C09DD565-E510-457B-9000-F8BBB2AFBA49}" srcOrd="0" destOrd="0" presId="urn:microsoft.com/office/officeart/2005/8/layout/hierarchy1"/>
    <dgm:cxn modelId="{8D831F36-FDE7-4634-A315-D5C98D851E5E}" type="presOf" srcId="{C8C14501-91CD-46A4-8125-5D85A46414D7}" destId="{649C1A5D-4994-4963-AF27-C6C019BF1255}" srcOrd="0" destOrd="0" presId="urn:microsoft.com/office/officeart/2005/8/layout/hierarchy1"/>
    <dgm:cxn modelId="{2F968B74-5ADF-4BA8-B75E-90994A976BD7}" srcId="{DE6506AE-4505-4131-B3E1-3A66600FA32A}" destId="{8905837B-43EA-42F8-90EA-2F86CD0F9EB4}" srcOrd="0" destOrd="0" parTransId="{B2B9BC47-1180-4C06-B405-798926330AF1}" sibTransId="{3D65708B-C9A8-44A1-81B7-B64D4870B775}"/>
    <dgm:cxn modelId="{375C4159-083A-4233-94CF-588CCC17117A}" type="presOf" srcId="{3BCABE5C-C096-467D-9DF4-E92905793794}" destId="{928D99CB-FAE2-4102-825F-DE2941D3C540}" srcOrd="0" destOrd="0" presId="urn:microsoft.com/office/officeart/2005/8/layout/hierarchy1"/>
    <dgm:cxn modelId="{C01FFE2B-A822-4F20-8E1B-2CA62149DABC}" type="presOf" srcId="{47C2854F-78D1-4F14-B2CD-DA63A32CDD81}" destId="{D5146B6E-F04C-41C9-8967-7388CE8AB193}" srcOrd="0" destOrd="0" presId="urn:microsoft.com/office/officeart/2005/8/layout/hierarchy1"/>
    <dgm:cxn modelId="{6CC9FED1-1197-4503-AE04-F11E88F64CBF}" type="presOf" srcId="{F8BFB19A-A808-4696-A009-BDF9CA6614D0}" destId="{4E237EE2-E04D-4A1F-8B68-BAE1F7091E6D}" srcOrd="0" destOrd="0" presId="urn:microsoft.com/office/officeart/2005/8/layout/hierarchy1"/>
    <dgm:cxn modelId="{15D04031-AC0A-4B32-B027-DE2D3E217A7A}" type="presOf" srcId="{5CA7F5E8-4080-4051-857F-5FB2B0BD2292}" destId="{FEFDE26E-C26E-42FB-B00D-D9C52C18AF2D}" srcOrd="0" destOrd="0" presId="urn:microsoft.com/office/officeart/2005/8/layout/hierarchy1"/>
    <dgm:cxn modelId="{5FCEB0A6-4659-40D8-ACC7-0462CC940638}" srcId="{8905837B-43EA-42F8-90EA-2F86CD0F9EB4}" destId="{F3708F77-F7C4-4779-B55A-45C2A5AEFD6B}" srcOrd="0" destOrd="0" parTransId="{3E5B8654-06BF-4338-96E8-82A48FA6E797}" sibTransId="{839B240B-B048-425B-B80C-F69BF168AAE4}"/>
    <dgm:cxn modelId="{37569F72-AB7B-453F-BACF-2E19C076B136}" srcId="{F995FBC4-7AC8-48C6-99D0-CE053160A887}" destId="{4FE71BBF-5F83-4DF5-8A9C-CD6CF388E226}" srcOrd="0" destOrd="0" parTransId="{81CCEC72-3CBD-40FD-88BE-F1F9A12F5A72}" sibTransId="{7DF7E154-21DA-4B49-B3D5-AF79B767E5F9}"/>
    <dgm:cxn modelId="{160823CC-A2F4-4E82-B53C-BCBAB7C73253}" srcId="{B7A88CB1-16D1-4144-8E59-877BB864526F}" destId="{36EF4012-07DE-4C0D-8BDB-6C54465EDC19}" srcOrd="0" destOrd="0" parTransId="{B6BC4EAB-4D94-421E-A2BD-E5FE5F341CE6}" sibTransId="{B3ACEADE-AB45-4191-97C7-8CEC4EBEC484}"/>
    <dgm:cxn modelId="{4FF91035-A72F-4BB6-B88A-0F992D3168EF}" type="presOf" srcId="{21079F7A-AC2C-4F3D-8593-18404EF39E2F}" destId="{EDB332BB-3CDE-4995-AD0B-0BF731F5044F}" srcOrd="0" destOrd="0" presId="urn:microsoft.com/office/officeart/2005/8/layout/hierarchy1"/>
    <dgm:cxn modelId="{14A9D569-2DD6-4EAF-9308-AE2A79262167}" srcId="{04CDE00F-F73E-41FC-8A16-472C110EE680}" destId="{E2D27ED6-2ACD-48A2-957E-59756F97A1E6}" srcOrd="0" destOrd="0" parTransId="{6687373D-C111-47E8-8D09-80B1A1C931DC}" sibTransId="{191B3225-51BF-4F77-85C4-4336676615A4}"/>
    <dgm:cxn modelId="{00C3D52E-AA23-40C6-A300-7E5AF8C107E8}" type="presOf" srcId="{1A08BEEB-14A7-422C-940E-027635523B0E}" destId="{9175F75A-2677-47BD-A6C2-CB476C121DA5}" srcOrd="0" destOrd="0" presId="urn:microsoft.com/office/officeart/2005/8/layout/hierarchy1"/>
    <dgm:cxn modelId="{18612D31-E2CB-48DF-8B6F-077BB23C5B6B}" srcId="{D7DC3D35-495D-4697-89EE-19683B36B9E3}" destId="{E93E0B3A-DACE-4BD0-A6D9-95ACC7AAA2E3}" srcOrd="1" destOrd="0" parTransId="{F8BFB19A-A808-4696-A009-BDF9CA6614D0}" sibTransId="{706DDAF8-6D01-4A33-A8FF-E260DEF90CE7}"/>
    <dgm:cxn modelId="{DEE149EA-09B5-4225-82EB-59A269980792}" srcId="{1FA68B82-BA7E-46C0-A10F-83A213F95566}" destId="{E10761A8-5AC2-498A-AFD2-6E88AC1862DB}" srcOrd="0" destOrd="0" parTransId="{5943D045-A129-4715-A942-4F7A5F659A19}" sibTransId="{F53E2072-1A02-4658-8C2E-F431D9100640}"/>
    <dgm:cxn modelId="{B7315E5F-02E0-428D-B955-2ECAA066F94F}" type="presOf" srcId="{BCDA2BE1-BD2F-4E87-B2C2-09A5B7DCBE2B}" destId="{7C5204D4-A709-4D60-A05F-800F753E0B56}" srcOrd="0" destOrd="0" presId="urn:microsoft.com/office/officeart/2005/8/layout/hierarchy1"/>
    <dgm:cxn modelId="{7A8E5EB7-6CF7-4C5C-9978-FE844352A545}" srcId="{6ED88DB0-3740-4693-9FCA-6042831A7283}" destId="{71FB6C3A-DC93-4415-AFDC-FF41B981410E}" srcOrd="0" destOrd="0" parTransId="{685FDFCC-9972-4D1B-8E0F-649022B85D3A}" sibTransId="{3CE1A139-8E40-4C1A-819A-1662477399DE}"/>
    <dgm:cxn modelId="{044DD8A8-1149-404B-BFB4-057A867A4F87}" type="presOf" srcId="{B2B9BC47-1180-4C06-B405-798926330AF1}" destId="{3D4BBEF1-AB0D-4EB0-96AA-48377143A6AA}" srcOrd="0" destOrd="0" presId="urn:microsoft.com/office/officeart/2005/8/layout/hierarchy1"/>
    <dgm:cxn modelId="{CD6234AD-428B-45CC-8CBC-FAC3E0D36295}" type="presOf" srcId="{5CE333E1-C24B-4541-86A8-C619B194D59D}" destId="{E85BB001-7DED-4C34-B46A-CAD8D263956B}" srcOrd="0" destOrd="0" presId="urn:microsoft.com/office/officeart/2005/8/layout/hierarchy1"/>
    <dgm:cxn modelId="{C2754524-E9C6-4B1B-A6DA-5ECF124EFA7A}" type="presOf" srcId="{F78EAB5D-659E-4FEC-8B4F-C9B4CDEEE7CE}" destId="{074A0C1A-0B9C-48FF-B06F-E2991050DD63}" srcOrd="0" destOrd="0" presId="urn:microsoft.com/office/officeart/2005/8/layout/hierarchy1"/>
    <dgm:cxn modelId="{63A8E665-127D-4CB4-BFD0-A7143F64EBB5}" type="presOf" srcId="{B76DF476-2539-47C6-B01E-9F529BB955CF}" destId="{EE7E743A-D2C7-47E2-B576-A82FDB9B76BB}" srcOrd="0" destOrd="0" presId="urn:microsoft.com/office/officeart/2005/8/layout/hierarchy1"/>
    <dgm:cxn modelId="{3A9C9EE4-BB06-468E-8C27-7FBAA567E34B}" type="presOf" srcId="{6140ADB3-025F-45B4-A0A8-12A96C35E7A9}" destId="{72B4F11B-5E59-4773-A7A5-544426462298}" srcOrd="0" destOrd="0" presId="urn:microsoft.com/office/officeart/2005/8/layout/hierarchy1"/>
    <dgm:cxn modelId="{CC25C909-A44D-46A8-BD7B-1BB5096535B5}" srcId="{45D9B79B-B64E-4135-BD7F-3B05073E599C}" destId="{BCDA2BE1-BD2F-4E87-B2C2-09A5B7DCBE2B}" srcOrd="0" destOrd="0" parTransId="{7800E705-8E1A-42ED-BB59-4C2F961AE0FC}" sibTransId="{B18F662A-CA7D-4D5D-A80E-6943523C78DE}"/>
    <dgm:cxn modelId="{DD60AAA7-1365-4495-BD45-EE3D8E26D3C5}" type="presOf" srcId="{88C369C4-5D1A-4736-B666-397C537234A0}" destId="{ED05D047-93EF-4BBE-919D-6FDBC46EB106}" srcOrd="0" destOrd="0" presId="urn:microsoft.com/office/officeart/2005/8/layout/hierarchy1"/>
    <dgm:cxn modelId="{90233533-4840-405C-B742-515A55CD88A7}" srcId="{1A08BEEB-14A7-422C-940E-027635523B0E}" destId="{0171708B-9456-494D-9E41-3D6F160B4627}" srcOrd="1" destOrd="0" parTransId="{232F454C-DFB8-4BA0-9374-AEFC9F34B919}" sibTransId="{4AB160C8-B1D0-457B-BF8E-41F62C1CB12F}"/>
    <dgm:cxn modelId="{3F2DCA1D-61BD-4BE3-AC00-2A46771B958A}" type="presOf" srcId="{FCE50AB9-09F7-46EB-A5AF-263558F3554B}" destId="{19458556-080B-4CE2-BFAC-2BE20DC81E84}" srcOrd="0" destOrd="0" presId="urn:microsoft.com/office/officeart/2005/8/layout/hierarchy1"/>
    <dgm:cxn modelId="{AE118586-4165-4041-B085-EAF102383276}" type="presOf" srcId="{07964443-2107-4488-A58F-2C8D6A2EF4CA}" destId="{E7534232-300F-4850-8141-E01F9FE6B892}" srcOrd="0" destOrd="0" presId="urn:microsoft.com/office/officeart/2005/8/layout/hierarchy1"/>
    <dgm:cxn modelId="{054F32CB-6E9A-402A-8118-967D143F4086}" type="presOf" srcId="{F7CA5710-65B0-4781-86C2-2B596DC2F14B}" destId="{EA578A93-D545-4BE5-9EC9-0ECBDC2FF0D5}" srcOrd="0" destOrd="0" presId="urn:microsoft.com/office/officeart/2005/8/layout/hierarchy1"/>
    <dgm:cxn modelId="{B939299D-8DF6-464C-A525-AC8F060AD403}" type="presOf" srcId="{F4715DFF-5BB4-4BE5-B301-2C2CF3C49AB1}" destId="{82D5169C-A958-472A-9385-13B91EBCE4B4}" srcOrd="0" destOrd="0" presId="urn:microsoft.com/office/officeart/2005/8/layout/hierarchy1"/>
    <dgm:cxn modelId="{40C009EA-E3BB-4F53-845F-7B40EC003E3B}" type="presOf" srcId="{92D20EE4-0B27-4E85-B61E-4B65AC85EFB5}" destId="{58E9D8E9-F22A-4F77-8D1B-4B73D83E202D}" srcOrd="0" destOrd="0" presId="urn:microsoft.com/office/officeart/2005/8/layout/hierarchy1"/>
    <dgm:cxn modelId="{D6AED55E-F191-47D2-A7CA-014D6F8F54E6}" srcId="{0171708B-9456-494D-9E41-3D6F160B4627}" destId="{F995FBC4-7AC8-48C6-99D0-CE053160A887}" srcOrd="1" destOrd="0" parTransId="{0F7E8472-00AF-4AD0-8BE6-65619D10296F}" sibTransId="{50BB90CF-3CD3-43D3-BECA-DF76918CC43B}"/>
    <dgm:cxn modelId="{E7E76570-149F-4EDA-AF9A-0A20F2BA6F4F}" type="presOf" srcId="{9C5470BA-DA3C-41E7-BBB3-FABDC31466EE}" destId="{4D0A9F4D-4097-4A75-B4C0-89D91DD2F8FF}" srcOrd="0" destOrd="0" presId="urn:microsoft.com/office/officeart/2005/8/layout/hierarchy1"/>
    <dgm:cxn modelId="{B39E3EE3-7D63-4DDE-9563-BD14BDEFE38B}" type="presOf" srcId="{CF322916-1C89-46D7-B795-B8346B4C02C1}" destId="{8D94857D-7E32-469A-92E4-4C630EDAA934}" srcOrd="0" destOrd="0" presId="urn:microsoft.com/office/officeart/2005/8/layout/hierarchy1"/>
    <dgm:cxn modelId="{9D497337-475B-40B7-BEC6-E428EAA24625}" srcId="{0171708B-9456-494D-9E41-3D6F160B4627}" destId="{6ED88DB0-3740-4693-9FCA-6042831A7283}" srcOrd="0" destOrd="0" parTransId="{C8C14501-91CD-46A4-8125-5D85A46414D7}" sibTransId="{A6BBC69F-E94B-4EC4-90FB-6C8D244F3C9D}"/>
    <dgm:cxn modelId="{0F9AAE34-4E41-42B3-B2A7-CEE252B5F714}" srcId="{672D3ADC-3C9D-495B-913E-42D0EC955EDC}" destId="{1A08BEEB-14A7-422C-940E-027635523B0E}" srcOrd="3" destOrd="0" parTransId="{54FF4096-5381-4234-A3D0-EC89ECB88709}" sibTransId="{E7A5D2F3-7BEA-41BC-A892-4957354F81B4}"/>
    <dgm:cxn modelId="{8D64F054-E6E6-495E-A81E-128B452C1533}" type="presOf" srcId="{81848156-A2CE-42ED-B292-A8DAFCE6EBC7}" destId="{B4305B11-989F-4205-923E-2658A9D27EFA}" srcOrd="0" destOrd="0" presId="urn:microsoft.com/office/officeart/2005/8/layout/hierarchy1"/>
    <dgm:cxn modelId="{4582851B-4A51-4354-9EB9-E50F3BD9F630}" type="presOf" srcId="{C7FE1607-B84D-4D11-87A8-DFCF33BCCB2A}" destId="{CBD71F9D-5391-4439-BD05-BA3E9F22831B}" srcOrd="0" destOrd="0" presId="urn:microsoft.com/office/officeart/2005/8/layout/hierarchy1"/>
    <dgm:cxn modelId="{21B6265E-311A-4819-A41A-EDDC732F5741}" type="presOf" srcId="{8D651276-04A6-4C82-88BD-066711A713B1}" destId="{4A0DA231-837F-4B8E-89E4-7FCDACF2A817}" srcOrd="0" destOrd="0" presId="urn:microsoft.com/office/officeart/2005/8/layout/hierarchy1"/>
    <dgm:cxn modelId="{5041CCAC-05FD-4D13-BAA9-548E768BD8D9}" srcId="{D7DC3D35-495D-4697-89EE-19683B36B9E3}" destId="{6FFC8CB7-C009-41E3-8B25-4E99C539FE3A}" srcOrd="0" destOrd="0" parTransId="{CF322916-1C89-46D7-B795-B8346B4C02C1}" sibTransId="{813EB9CF-0DCE-4B6A-B1F4-4C16F338BA09}"/>
    <dgm:cxn modelId="{D9D199C2-BEA7-448F-9FAA-C7C5DDC8764F}" type="presOf" srcId="{232F454C-DFB8-4BA0-9374-AEFC9F34B919}" destId="{F1962EF3-6FC4-419D-950B-E64C745E4882}" srcOrd="0" destOrd="0" presId="urn:microsoft.com/office/officeart/2005/8/layout/hierarchy1"/>
    <dgm:cxn modelId="{CA24A4C8-E7A6-4FB0-AD8C-0510DB6EE0F9}" type="presOf" srcId="{10950D9E-2D06-4F47-875F-D03FDA4665C7}" destId="{0BEB780E-09E4-4F71-A13F-4987E3AB5559}" srcOrd="0" destOrd="0" presId="urn:microsoft.com/office/officeart/2005/8/layout/hierarchy1"/>
    <dgm:cxn modelId="{9107C5AA-16CF-4DC1-8E26-D653401BEAE6}" type="presOf" srcId="{71FB6C3A-DC93-4415-AFDC-FF41B981410E}" destId="{428F02D1-1B09-4480-8D97-BBDC99E0609B}" srcOrd="0" destOrd="0" presId="urn:microsoft.com/office/officeart/2005/8/layout/hierarchy1"/>
    <dgm:cxn modelId="{5A301A90-5070-4946-8FA9-62577FD9A6AC}" type="presOf" srcId="{7EA16E7B-0B6F-42C7-B7EB-B1647DF510E0}" destId="{F0BB5027-EB61-48EB-AEB1-97386DC66FFE}" srcOrd="0" destOrd="0" presId="urn:microsoft.com/office/officeart/2005/8/layout/hierarchy1"/>
    <dgm:cxn modelId="{801E9E1F-66F3-4389-BC22-4E4F592DADBF}" type="presOf" srcId="{A793B419-8A2E-4EE6-B44E-C7BC997A3BE6}" destId="{B13F8DE9-BBA2-401B-9A36-2541E898C5A5}" srcOrd="0" destOrd="0" presId="urn:microsoft.com/office/officeart/2005/8/layout/hierarchy1"/>
    <dgm:cxn modelId="{9AB2A3D2-8A0D-4B92-9B53-E7E186AB2B9C}" type="presOf" srcId="{F465AACE-D963-408C-B601-4AC05421F34E}" destId="{1D4DEE1D-EEB7-4251-A842-02E57A104136}" srcOrd="0" destOrd="0" presId="urn:microsoft.com/office/officeart/2005/8/layout/hierarchy1"/>
    <dgm:cxn modelId="{463807E7-EFEF-4A01-ADCD-E9752F3BC16D}" type="presOf" srcId="{7800E705-8E1A-42ED-BB59-4C2F961AE0FC}" destId="{8AFE8F87-6E35-4E5C-AFC0-CE80638B980A}" srcOrd="0" destOrd="0" presId="urn:microsoft.com/office/officeart/2005/8/layout/hierarchy1"/>
    <dgm:cxn modelId="{FBD60E25-BAAD-4F14-8E44-617E7401F891}" type="presOf" srcId="{34D7A61F-E837-4B12-B9DB-1AD57C0EFF05}" destId="{039174B5-BF52-4268-A452-0BD742FBB025}" srcOrd="0" destOrd="0" presId="urn:microsoft.com/office/officeart/2005/8/layout/hierarchy1"/>
    <dgm:cxn modelId="{CA91C2ED-F5BF-4D09-8EE5-505702D97838}" type="presOf" srcId="{61118146-A047-45E3-8494-15A890A1705A}" destId="{87952B58-2716-4992-A356-DA9075866642}" srcOrd="0" destOrd="0" presId="urn:microsoft.com/office/officeart/2005/8/layout/hierarchy1"/>
    <dgm:cxn modelId="{78FE1F1E-B647-46B7-A688-FDD72E8B8468}" type="presOf" srcId="{6471013C-2CEB-4EB0-86DE-5BD3E8841F22}" destId="{628BCA49-84D6-49DA-AEEA-30CCB9051B2E}" srcOrd="0" destOrd="0" presId="urn:microsoft.com/office/officeart/2005/8/layout/hierarchy1"/>
    <dgm:cxn modelId="{088DFD19-C420-4B50-9DE5-7FC071E59464}" type="presOf" srcId="{45D9B79B-B64E-4135-BD7F-3B05073E599C}" destId="{5E2EB004-0C12-4583-8EC9-39ECE9AF0B49}" srcOrd="0" destOrd="0" presId="urn:microsoft.com/office/officeart/2005/8/layout/hierarchy1"/>
    <dgm:cxn modelId="{6CDE4314-2A1E-4272-99D2-93006CC1F906}" type="presOf" srcId="{E00E4AA7-882A-4860-82DF-301BACE8C8ED}" destId="{C814F395-B09E-4921-A2B8-CEFFD0CECD76}" srcOrd="0" destOrd="0" presId="urn:microsoft.com/office/officeart/2005/8/layout/hierarchy1"/>
    <dgm:cxn modelId="{A978877F-83D2-4CB2-A713-0CBFCA1942F5}" srcId="{BCDA2BE1-BD2F-4E87-B2C2-09A5B7DCBE2B}" destId="{EB863C1F-FD7F-41BB-AE3D-4211E02F8226}" srcOrd="0" destOrd="0" parTransId="{69A67060-27DC-4D2E-BA53-1B690E87791E}" sibTransId="{FCC5304A-2A1D-49FF-92C3-1AACC92698FE}"/>
    <dgm:cxn modelId="{46B7CCE0-7421-4C1D-9A45-FDC26FEA294B}" srcId="{031C4582-3526-418D-A163-965277C49C30}" destId="{D653C0B5-A3AB-458E-BB2F-66EC3E8262F7}" srcOrd="0" destOrd="0" parTransId="{CE90B0BD-4F36-40C8-9B53-AE2C687717E7}" sibTransId="{7F693104-07BF-41CE-8B0B-F8725AF9D31A}"/>
    <dgm:cxn modelId="{4597D54B-6D1A-4830-BB1D-6082BB7E3B5C}" type="presOf" srcId="{EB863C1F-FD7F-41BB-AE3D-4211E02F8226}" destId="{57874FE8-A162-4B13-BAE3-3CD527B3A747}" srcOrd="0" destOrd="0" presId="urn:microsoft.com/office/officeart/2005/8/layout/hierarchy1"/>
    <dgm:cxn modelId="{F37D821E-A40C-4FEE-B35B-FBAC0761A5ED}" type="presOf" srcId="{CE90B0BD-4F36-40C8-9B53-AE2C687717E7}" destId="{F30B11F1-A60F-485F-BF10-5DAF85444F9B}" srcOrd="0" destOrd="0" presId="urn:microsoft.com/office/officeart/2005/8/layout/hierarchy1"/>
    <dgm:cxn modelId="{5787CD23-B622-4888-B832-A0DD02B1A715}" type="presOf" srcId="{4FE71BBF-5F83-4DF5-8A9C-CD6CF388E226}" destId="{E59E94A4-1E75-46A7-8DA7-03C117A9CC77}" srcOrd="0" destOrd="0" presId="urn:microsoft.com/office/officeart/2005/8/layout/hierarchy1"/>
    <dgm:cxn modelId="{151D9AA5-6AF8-4A61-8B35-28DBBBA46A6A}" type="presOf" srcId="{F3708F77-F7C4-4779-B55A-45C2A5AEFD6B}" destId="{37FF83C7-AF1F-40F8-AC38-53F229F9FDFF}" srcOrd="0" destOrd="0" presId="urn:microsoft.com/office/officeart/2005/8/layout/hierarchy1"/>
    <dgm:cxn modelId="{F81F6595-C918-4F2E-B3A3-D1E5E6F0176C}" type="presOf" srcId="{854DE659-4059-4CA6-B945-1BE594E02111}" destId="{61425D10-14BC-48EF-ADEC-62192181EF0E}" srcOrd="0" destOrd="0" presId="urn:microsoft.com/office/officeart/2005/8/layout/hierarchy1"/>
    <dgm:cxn modelId="{CAD8467A-46B8-47F5-9E01-9B6DCE1A78E7}" type="presOf" srcId="{BF3A8F49-6021-4155-BECF-B2EDBDFDD017}" destId="{A2499FCC-E998-4DCC-9710-EAFB6FD2ABD7}" srcOrd="0" destOrd="0" presId="urn:microsoft.com/office/officeart/2005/8/layout/hierarchy1"/>
    <dgm:cxn modelId="{A235FA38-95A8-4EC4-9693-5AE45F67D0B8}" type="presOf" srcId="{0F7E8472-00AF-4AD0-8BE6-65619D10296F}" destId="{D91F17EF-042A-4236-B2BB-BFA444C46F5F}" srcOrd="0" destOrd="0" presId="urn:microsoft.com/office/officeart/2005/8/layout/hierarchy1"/>
    <dgm:cxn modelId="{F8466AE0-C02B-45FF-AD01-E07C11B3B47F}" type="presOf" srcId="{6ED88DB0-3740-4693-9FCA-6042831A7283}" destId="{17428B86-0F1F-48C5-9F96-D444BA064C0D}" srcOrd="0" destOrd="0" presId="urn:microsoft.com/office/officeart/2005/8/layout/hierarchy1"/>
    <dgm:cxn modelId="{B5EC63E3-C2D7-4419-AE45-ED6C79D1B3C6}" type="presOf" srcId="{331A39CE-4E33-43B5-9778-E88F5FFA4817}" destId="{E99491AF-9F7A-426E-9D85-A0CE3171B0BF}" srcOrd="0" destOrd="0" presId="urn:microsoft.com/office/officeart/2005/8/layout/hierarchy1"/>
    <dgm:cxn modelId="{6A75C32F-6A6E-4C02-B0BA-0017662CC66A}" type="presOf" srcId="{54A6FB67-320F-47C2-9183-8D44F6F807AE}" destId="{98DB9BCE-7ECE-470D-970A-23597EA90A64}" srcOrd="0" destOrd="0" presId="urn:microsoft.com/office/officeart/2005/8/layout/hierarchy1"/>
    <dgm:cxn modelId="{01F98DB2-8EE2-4C0D-ACA4-D14193F32087}" type="presOf" srcId="{09B48596-DB2A-4BC2-A131-084094BD05E5}" destId="{F482743E-C5D0-486E-A6E6-16EEF8D72E82}" srcOrd="0" destOrd="0" presId="urn:microsoft.com/office/officeart/2005/8/layout/hierarchy1"/>
    <dgm:cxn modelId="{5B01F153-225C-423F-AABA-0FA9099E18F1}" type="presOf" srcId="{752C989D-3285-4601-A259-4339645D6A34}" destId="{4EE13C45-0514-4A78-AC34-B2495730912C}" srcOrd="0" destOrd="0" presId="urn:microsoft.com/office/officeart/2005/8/layout/hierarchy1"/>
    <dgm:cxn modelId="{52745A3B-5BFB-441B-8FAB-B51EF5E6E77B}" srcId="{672D3ADC-3C9D-495B-913E-42D0EC955EDC}" destId="{45D9B79B-B64E-4135-BD7F-3B05073E599C}" srcOrd="2" destOrd="0" parTransId="{20B4CE48-307A-4280-8325-466C02F82A2A}" sibTransId="{2E123D50-E2F8-4915-AC17-82E4E403739C}"/>
    <dgm:cxn modelId="{9A591331-70A5-47E6-BDB0-1BD8130CE35E}" type="presOf" srcId="{BC4C9E66-1C67-41F3-A79E-58E30957A65C}" destId="{C1B82C9F-C9B8-46D8-BA72-E772F114EB51}" srcOrd="0" destOrd="0" presId="urn:microsoft.com/office/officeart/2005/8/layout/hierarchy1"/>
    <dgm:cxn modelId="{95F2A46D-0D64-42A0-BF13-B1D2F1D200D2}" type="presOf" srcId="{C7A266F1-EF28-487A-A345-045106C5CC71}" destId="{13C9F9E7-B470-4A4C-BD40-87013A6FBCA3}" srcOrd="0" destOrd="0" presId="urn:microsoft.com/office/officeart/2005/8/layout/hierarchy1"/>
    <dgm:cxn modelId="{B91F7F77-F805-410D-A355-1DCEFD1FDA1D}" srcId="{10950D9E-2D06-4F47-875F-D03FDA4665C7}" destId="{1FA68B82-BA7E-46C0-A10F-83A213F95566}" srcOrd="0" destOrd="0" parTransId="{F4715DFF-5BB4-4BE5-B301-2C2CF3C49AB1}" sibTransId="{F158D300-47A9-4A2A-B92E-D81F7528E378}"/>
    <dgm:cxn modelId="{A116472F-8F8F-4B28-91AE-67BB0BC46441}" type="presOf" srcId="{11E1FB76-EC2D-480D-83FF-25EE1195F416}" destId="{D6A8C679-569E-418A-A009-C1830FFBA04C}" srcOrd="0" destOrd="0" presId="urn:microsoft.com/office/officeart/2005/8/layout/hierarchy1"/>
    <dgm:cxn modelId="{F79753F9-5C8D-437F-AEB4-774040B7DDF8}" type="presOf" srcId="{698EB6D8-DB8D-46A6-B5DD-4606529A4E04}" destId="{9735E0CB-54E3-4698-B03E-B9030576702A}" srcOrd="0" destOrd="0" presId="urn:microsoft.com/office/officeart/2005/8/layout/hierarchy1"/>
    <dgm:cxn modelId="{7DDD1FCE-DB2B-46C0-91D1-549E6E38202B}" type="presOf" srcId="{39B176D1-F016-45C1-BF90-F366F092BE7D}" destId="{9FDC256B-0C6E-4E2F-8DDC-30CE160DC917}" srcOrd="0" destOrd="0" presId="urn:microsoft.com/office/officeart/2005/8/layout/hierarchy1"/>
    <dgm:cxn modelId="{2939B9E6-1831-4844-AF1F-CA129B00E878}" srcId="{C6D7903E-8B76-4CBF-B03D-C5CC85488195}" destId="{04CDE00F-F73E-41FC-8A16-472C110EE680}" srcOrd="0" destOrd="0" parTransId="{7D094ACF-5E90-4047-B517-FF7F021B935B}" sibTransId="{DDE23A79-BDD9-4230-94D4-CA2471FB3EB3}"/>
    <dgm:cxn modelId="{1827027A-9C4D-446A-8C0C-8E6A5FF0B06A}" srcId="{71FB6C3A-DC93-4415-AFDC-FF41B981410E}" destId="{12897A6A-5991-4E2E-892C-1BF6E8E30308}" srcOrd="0" destOrd="0" parTransId="{F7CA5710-65B0-4781-86C2-2B596DC2F14B}" sibTransId="{8EE8D356-830B-48F5-8321-66BE761F5929}"/>
    <dgm:cxn modelId="{83BFDCBF-B56D-46AC-8C1E-10F4C81D371F}" srcId="{3BCABE5C-C096-467D-9DF4-E92905793794}" destId="{61118146-A047-45E3-8494-15A890A1705A}" srcOrd="0" destOrd="0" parTransId="{9177F6E0-CA6A-41F2-85E3-913BF75F1908}" sibTransId="{47809A20-D206-4639-9231-2C24BA96AE63}"/>
    <dgm:cxn modelId="{4DB15FC8-9CAE-42BB-BAC3-9C3D8958698E}" srcId="{698EB6D8-DB8D-46A6-B5DD-4606529A4E04}" destId="{6EFAD2EA-AA2A-4955-847A-A4869A3B54AD}" srcOrd="0" destOrd="0" parTransId="{9C5470BA-DA3C-41E7-BBB3-FABDC31466EE}" sibTransId="{7D50FA6E-5B0B-4B88-8218-7CB272E72724}"/>
    <dgm:cxn modelId="{34EC1AC0-3A7E-49A0-A461-0C2754198AA4}" type="presOf" srcId="{B5F75FEF-82B7-4592-8F0D-1AADE2F229F0}" destId="{23A7F8F1-8683-4030-AEF4-C6CD04077FDD}" srcOrd="0" destOrd="0" presId="urn:microsoft.com/office/officeart/2005/8/layout/hierarchy1"/>
    <dgm:cxn modelId="{BF3B1EF0-C067-4BD9-9A38-8D78DC6FC9CB}" type="presOf" srcId="{685FDFCC-9972-4D1B-8E0F-649022B85D3A}" destId="{6BD4691B-5220-4298-9A51-24F732AF50D3}" srcOrd="0" destOrd="0" presId="urn:microsoft.com/office/officeart/2005/8/layout/hierarchy1"/>
    <dgm:cxn modelId="{1BB3C7BC-78E4-4165-BDAB-F68533B6F6BE}" srcId="{1A08BEEB-14A7-422C-940E-027635523B0E}" destId="{69121194-D4A1-42C1-B63A-D96E5F9C520A}" srcOrd="2" destOrd="0" parTransId="{854DE659-4059-4CA6-B945-1BE594E02111}" sibTransId="{64729D93-17F1-4C25-849E-F78E91D955CA}"/>
    <dgm:cxn modelId="{BFB270E7-B720-4263-82C3-6007A637D41A}" type="presOf" srcId="{E2D27ED6-2ACD-48A2-957E-59756F97A1E6}" destId="{A0455BEC-59F0-47ED-BCFA-973B1928D243}" srcOrd="0" destOrd="0" presId="urn:microsoft.com/office/officeart/2005/8/layout/hierarchy1"/>
    <dgm:cxn modelId="{6A329079-EB31-4E5D-A009-36A63E3499FF}" type="presOf" srcId="{8905837B-43EA-42F8-90EA-2F86CD0F9EB4}" destId="{15BC7946-7A06-48A2-A6B6-E0A56F6B8B1B}" srcOrd="0" destOrd="0" presId="urn:microsoft.com/office/officeart/2005/8/layout/hierarchy1"/>
    <dgm:cxn modelId="{D8140051-AB9C-4C15-8DD6-C33789BB178F}" srcId="{3A8D206A-9C71-4361-AE95-71509C2DFDD1}" destId="{21079F7A-AC2C-4F3D-8593-18404EF39E2F}" srcOrd="0" destOrd="0" parTransId="{B5FEC721-AC41-4D6E-96B6-79D00351E5D9}" sibTransId="{2FBAFE43-BE35-4E8F-9CF1-2DB4D47FE576}"/>
    <dgm:cxn modelId="{B45B89F4-FAF1-4563-8FC8-3913A0BE431D}" type="presOf" srcId="{71D8E8D6-D6A0-4804-9641-A525C137F575}" destId="{B68F5918-7285-4968-8733-22D423926303}" srcOrd="0" destOrd="0" presId="urn:microsoft.com/office/officeart/2005/8/layout/hierarchy1"/>
    <dgm:cxn modelId="{BF8FA818-0FE5-4D9A-96DC-C93334F3B514}" srcId="{4FE71BBF-5F83-4DF5-8A9C-CD6CF388E226}" destId="{3A8D206A-9C71-4361-AE95-71509C2DFDD1}" srcOrd="0" destOrd="0" parTransId="{34D7A61F-E837-4B12-B9DB-1AD57C0EFF05}" sibTransId="{F6502089-68B7-4EAC-A153-961B9E7E15F3}"/>
    <dgm:cxn modelId="{E9AB1BF1-DE12-4A87-A22B-FB7E45CDEC1B}" srcId="{54A6FB67-320F-47C2-9183-8D44F6F807AE}" destId="{09B48596-DB2A-4BC2-A131-084094BD05E5}" srcOrd="0" destOrd="0" parTransId="{A793B419-8A2E-4EE6-B44E-C7BC997A3BE6}" sibTransId="{9F3FEE9B-41E6-48C2-9137-05EBE4270582}"/>
    <dgm:cxn modelId="{984489DD-B91F-4821-9E53-8AEF8862BDE5}" srcId="{BF3A8F49-6021-4155-BECF-B2EDBDFDD017}" destId="{71D8E8D6-D6A0-4804-9641-A525C137F575}" srcOrd="0" destOrd="0" parTransId="{336FD84E-C9E5-4F6E-9EFC-3BFC03B06E7D}" sibTransId="{35E239BF-6178-4F5E-84FB-05A5AC3FF1EA}"/>
    <dgm:cxn modelId="{00A492FF-29C8-4577-89F7-E65AD5B3CF1D}" srcId="{1A08BEEB-14A7-422C-940E-027635523B0E}" destId="{54A6FB67-320F-47C2-9183-8D44F6F807AE}" srcOrd="0" destOrd="0" parTransId="{BC4C9E66-1C67-41F3-A79E-58E30957A65C}" sibTransId="{B229B139-7B4B-4DDE-BEB8-FE271AFC7E9D}"/>
    <dgm:cxn modelId="{79E6B33B-7DBC-49BF-8A02-32ABF2922961}" type="presOf" srcId="{D653C0B5-A3AB-458E-BB2F-66EC3E8262F7}" destId="{59C61FBD-6910-4051-8BBC-47086CEC99DE}" srcOrd="0" destOrd="0" presId="urn:microsoft.com/office/officeart/2005/8/layout/hierarchy1"/>
    <dgm:cxn modelId="{1081208F-9C24-423F-BF07-B39A824273DC}" type="presOf" srcId="{0171708B-9456-494D-9E41-3D6F160B4627}" destId="{E7B4090C-BB8D-4061-A83D-66CF93A4BC56}" srcOrd="0" destOrd="0" presId="urn:microsoft.com/office/officeart/2005/8/layout/hierarchy1"/>
    <dgm:cxn modelId="{AC611933-1F1F-4D78-B209-300D3F4CB8D9}" srcId="{F78EAB5D-659E-4FEC-8B4F-C9B4CDEEE7CE}" destId="{DE6506AE-4505-4131-B3E1-3A66600FA32A}" srcOrd="0" destOrd="0" parTransId="{6471013C-2CEB-4EB0-86DE-5BD3E8841F22}" sibTransId="{E3644956-DD89-45C4-9FA5-84A31C821002}"/>
    <dgm:cxn modelId="{B42B1301-3FDC-4E83-9260-5122F1CED601}" srcId="{D653C0B5-A3AB-458E-BB2F-66EC3E8262F7}" destId="{F45E880C-6816-4FD9-94AF-A5B621458204}" srcOrd="0" destOrd="0" parTransId="{FCE50AB9-09F7-46EB-A5AF-263558F3554B}" sibTransId="{A4979784-2D4F-4575-A350-AF3588A9BE17}"/>
    <dgm:cxn modelId="{F3A7EF10-75E6-492B-9AEE-5A589E0880AD}" type="presOf" srcId="{6EFAD2EA-AA2A-4955-847A-A4869A3B54AD}" destId="{C3016171-D708-4FC0-8818-D7A13BD1E2C1}" srcOrd="0" destOrd="0" presId="urn:microsoft.com/office/officeart/2005/8/layout/hierarchy1"/>
    <dgm:cxn modelId="{7F03FD09-6391-4066-A8ED-A56D3B12A9EE}" srcId="{672D3ADC-3C9D-495B-913E-42D0EC955EDC}" destId="{D7DC3D35-495D-4697-89EE-19683B36B9E3}" srcOrd="0" destOrd="0" parTransId="{A2ADD4F3-CDAB-40DE-9738-70BBDD3E5F4B}" sibTransId="{A46DDBA7-2CCE-4E05-A1D5-039A3D9ABA09}"/>
    <dgm:cxn modelId="{70220292-E4A9-4E09-8346-2228B726C25E}" type="presOf" srcId="{3BDE0A74-EFB6-4506-8381-14A8078179B5}" destId="{C911C41A-31F9-44D9-85B8-12B1D25B91AF}" srcOrd="0" destOrd="0" presId="urn:microsoft.com/office/officeart/2005/8/layout/hierarchy1"/>
    <dgm:cxn modelId="{C19B3026-126A-4BD2-A117-ECB08A68874E}" type="presOf" srcId="{B7A88CB1-16D1-4144-8E59-877BB864526F}" destId="{089A9AF2-D08A-48B7-94F8-E4FAB930A754}" srcOrd="0" destOrd="0" presId="urn:microsoft.com/office/officeart/2005/8/layout/hierarchy1"/>
    <dgm:cxn modelId="{5CE179D8-3BEE-4B7E-917C-0765F9F0E94B}" type="presOf" srcId="{7D094ACF-5E90-4047-B517-FF7F021B935B}" destId="{9B97E0F6-8ECF-4980-A377-1B2C429ACDE1}" srcOrd="0" destOrd="0" presId="urn:microsoft.com/office/officeart/2005/8/layout/hierarchy1"/>
    <dgm:cxn modelId="{DF6A57F6-E2AE-40E7-B013-069C671D7BFF}" srcId="{D8FE1E25-39FA-4CB6-B6BD-1B7EEFBC72FC}" destId="{0EE27A31-F73C-44AA-8A1A-B986A612BB91}" srcOrd="0" destOrd="0" parTransId="{A84F2F3F-3173-4586-AF05-0DD11B39C2FF}" sibTransId="{E6DDA21D-60DB-4EB3-AC7A-C31031D312FA}"/>
    <dgm:cxn modelId="{92894FDF-70A7-4F21-91E1-728E5686FE66}" srcId="{21079F7A-AC2C-4F3D-8593-18404EF39E2F}" destId="{D8FE1E25-39FA-4CB6-B6BD-1B7EEFBC72FC}" srcOrd="0" destOrd="0" parTransId="{39B176D1-F016-45C1-BF90-F366F092BE7D}" sibTransId="{ED9F4C41-57FD-48C0-BF0B-05AB122B6386}"/>
    <dgm:cxn modelId="{1DE35A50-8E24-44DC-BE40-2BA0E0879A00}" type="presOf" srcId="{B5FEC721-AC41-4D6E-96B6-79D00351E5D9}" destId="{77FE01C9-8E76-4125-BBC1-ABFA90D2E276}" srcOrd="0" destOrd="0" presId="urn:microsoft.com/office/officeart/2005/8/layout/hierarchy1"/>
    <dgm:cxn modelId="{E37C87E9-FF31-4DB5-ACF8-87AFFFE0841D}" type="presOf" srcId="{D7DC3D35-495D-4697-89EE-19683B36B9E3}" destId="{6D52EFED-D3AF-49B1-9C9A-350C69EAA601}" srcOrd="0" destOrd="0" presId="urn:microsoft.com/office/officeart/2005/8/layout/hierarchy1"/>
    <dgm:cxn modelId="{1FFE9031-7D9F-4766-8FC1-B5A3B17BA25C}" type="presOf" srcId="{B06FDF4A-7410-41D1-8949-E57E7FC8387B}" destId="{AD021BB2-4FEB-4CF7-9906-F9FF0DC750F8}" srcOrd="0" destOrd="0" presId="urn:microsoft.com/office/officeart/2005/8/layout/hierarchy1"/>
    <dgm:cxn modelId="{8E7C6890-D2A6-4571-B16C-ABE75D273D89}" srcId="{6FFC8CB7-C009-41E3-8B25-4E99C539FE3A}" destId="{C7A266F1-EF28-487A-A345-045106C5CC71}" srcOrd="0" destOrd="0" parTransId="{E00E4AA7-882A-4860-82DF-301BACE8C8ED}" sibTransId="{F78C8DA5-555C-4AEF-81A5-61CA19833785}"/>
    <dgm:cxn modelId="{54B8F0CC-2D20-46B0-8AB9-E34F91912774}" type="presOf" srcId="{B6BC4EAB-4D94-421E-A2BD-E5FE5F341CE6}" destId="{37206AF6-7130-4DBC-8EC0-0F752C8D404F}" srcOrd="0" destOrd="0" presId="urn:microsoft.com/office/officeart/2005/8/layout/hierarchy1"/>
    <dgm:cxn modelId="{3BF4CB03-B90D-4DFB-B9BB-406EE351E2E6}" type="presOf" srcId="{06E1F16B-F327-4862-A358-472C7588FAD5}" destId="{AD39AA73-5EAC-44CD-92B4-D330331CD5B6}" srcOrd="0" destOrd="0" presId="urn:microsoft.com/office/officeart/2005/8/layout/hierarchy1"/>
    <dgm:cxn modelId="{3F893835-2936-4781-91C4-005D7631AE9F}" type="presParOf" srcId="{F0BB5027-EB61-48EB-AEB1-97386DC66FFE}" destId="{574A6682-5BF7-4F7B-A105-4F969BC4E3C1}" srcOrd="0" destOrd="0" presId="urn:microsoft.com/office/officeart/2005/8/layout/hierarchy1"/>
    <dgm:cxn modelId="{83FE3764-DB55-40A2-81AC-C616D1420E95}" type="presParOf" srcId="{574A6682-5BF7-4F7B-A105-4F969BC4E3C1}" destId="{D1E993CF-E6C9-406E-BEFA-91466614613D}" srcOrd="0" destOrd="0" presId="urn:microsoft.com/office/officeart/2005/8/layout/hierarchy1"/>
    <dgm:cxn modelId="{402FC818-A094-4961-A58E-35563D64CF19}" type="presParOf" srcId="{D1E993CF-E6C9-406E-BEFA-91466614613D}" destId="{F9A51EBF-E6DE-4E45-8C95-DA726A00091C}" srcOrd="0" destOrd="0" presId="urn:microsoft.com/office/officeart/2005/8/layout/hierarchy1"/>
    <dgm:cxn modelId="{0A0E2A1A-17CF-4D82-8890-BE5E5239E911}" type="presParOf" srcId="{D1E993CF-E6C9-406E-BEFA-91466614613D}" destId="{FF9FC398-0FFD-475E-93EE-7B45A93D217D}" srcOrd="1" destOrd="0" presId="urn:microsoft.com/office/officeart/2005/8/layout/hierarchy1"/>
    <dgm:cxn modelId="{6046F811-6B45-4D84-82D6-EB992A99C44E}" type="presParOf" srcId="{574A6682-5BF7-4F7B-A105-4F969BC4E3C1}" destId="{4A01E6B4-F21D-4C4F-BC34-31ECD0475BFF}" srcOrd="1" destOrd="0" presId="urn:microsoft.com/office/officeart/2005/8/layout/hierarchy1"/>
    <dgm:cxn modelId="{53BA219A-7C5B-4948-AFC7-CED994AFC7D2}" type="presParOf" srcId="{4A01E6B4-F21D-4C4F-BC34-31ECD0475BFF}" destId="{F4AA18BC-7A29-4D43-BBE5-FEEE6C784697}" srcOrd="0" destOrd="0" presId="urn:microsoft.com/office/officeart/2005/8/layout/hierarchy1"/>
    <dgm:cxn modelId="{7F67A4B0-BA30-4338-99EB-B9D5F452F360}" type="presParOf" srcId="{4A01E6B4-F21D-4C4F-BC34-31ECD0475BFF}" destId="{2D7917C9-5F5F-4AE0-B8A9-EFE5AC52A0CE}" srcOrd="1" destOrd="0" presId="urn:microsoft.com/office/officeart/2005/8/layout/hierarchy1"/>
    <dgm:cxn modelId="{968AFDA4-B71C-4D25-972F-E4E4F9D60716}" type="presParOf" srcId="{2D7917C9-5F5F-4AE0-B8A9-EFE5AC52A0CE}" destId="{52B24C32-BC5F-41BE-A0A2-74511EC46EEB}" srcOrd="0" destOrd="0" presId="urn:microsoft.com/office/officeart/2005/8/layout/hierarchy1"/>
    <dgm:cxn modelId="{DEAAE8EC-E40E-40C4-88D1-45E61005BF5E}" type="presParOf" srcId="{52B24C32-BC5F-41BE-A0A2-74511EC46EEB}" destId="{D5825D50-D1B6-4B3A-A289-FA25CE998334}" srcOrd="0" destOrd="0" presId="urn:microsoft.com/office/officeart/2005/8/layout/hierarchy1"/>
    <dgm:cxn modelId="{A58BFAC4-D2A8-4023-8B60-E4B64BE225BC}" type="presParOf" srcId="{52B24C32-BC5F-41BE-A0A2-74511EC46EEB}" destId="{6D52EFED-D3AF-49B1-9C9A-350C69EAA601}" srcOrd="1" destOrd="0" presId="urn:microsoft.com/office/officeart/2005/8/layout/hierarchy1"/>
    <dgm:cxn modelId="{2396177D-54B9-4F80-9BBD-01E87A48A142}" type="presParOf" srcId="{2D7917C9-5F5F-4AE0-B8A9-EFE5AC52A0CE}" destId="{07675DE5-0C60-404A-8E11-46E1330E481A}" srcOrd="1" destOrd="0" presId="urn:microsoft.com/office/officeart/2005/8/layout/hierarchy1"/>
    <dgm:cxn modelId="{4AE7DAF8-A55C-4FBF-95F2-586691971E42}" type="presParOf" srcId="{07675DE5-0C60-404A-8E11-46E1330E481A}" destId="{8D94857D-7E32-469A-92E4-4C630EDAA934}" srcOrd="0" destOrd="0" presId="urn:microsoft.com/office/officeart/2005/8/layout/hierarchy1"/>
    <dgm:cxn modelId="{5D67C48A-07EE-4456-83DF-5A531C498652}" type="presParOf" srcId="{07675DE5-0C60-404A-8E11-46E1330E481A}" destId="{41CF3438-CA1B-4B55-85F5-11CAE80C5680}" srcOrd="1" destOrd="0" presId="urn:microsoft.com/office/officeart/2005/8/layout/hierarchy1"/>
    <dgm:cxn modelId="{50AF5FCF-E549-4B5B-9BA7-5B6D2E35DE2A}" type="presParOf" srcId="{41CF3438-CA1B-4B55-85F5-11CAE80C5680}" destId="{788A79B1-59D7-48CB-A7C5-B90D8A789B02}" srcOrd="0" destOrd="0" presId="urn:microsoft.com/office/officeart/2005/8/layout/hierarchy1"/>
    <dgm:cxn modelId="{49FA1BDA-5E19-434D-917A-887DE8C98A7D}" type="presParOf" srcId="{788A79B1-59D7-48CB-A7C5-B90D8A789B02}" destId="{0544382E-579A-4699-B4E5-40348777048A}" srcOrd="0" destOrd="0" presId="urn:microsoft.com/office/officeart/2005/8/layout/hierarchy1"/>
    <dgm:cxn modelId="{9B22D75F-AADC-4409-8333-3E408CACD5D8}" type="presParOf" srcId="{788A79B1-59D7-48CB-A7C5-B90D8A789B02}" destId="{8C2C80E2-3B3A-4D70-A97B-6351A29F6D21}" srcOrd="1" destOrd="0" presId="urn:microsoft.com/office/officeart/2005/8/layout/hierarchy1"/>
    <dgm:cxn modelId="{F39960EB-4988-4E25-A1E4-71F2E5B27B4A}" type="presParOf" srcId="{41CF3438-CA1B-4B55-85F5-11CAE80C5680}" destId="{5B06805A-B248-4CA5-ADAA-682A85161F66}" srcOrd="1" destOrd="0" presId="urn:microsoft.com/office/officeart/2005/8/layout/hierarchy1"/>
    <dgm:cxn modelId="{F112C0CE-9541-4B44-AEF3-8BD659921AA4}" type="presParOf" srcId="{5B06805A-B248-4CA5-ADAA-682A85161F66}" destId="{C814F395-B09E-4921-A2B8-CEFFD0CECD76}" srcOrd="0" destOrd="0" presId="urn:microsoft.com/office/officeart/2005/8/layout/hierarchy1"/>
    <dgm:cxn modelId="{8C614DD2-07F7-4A0A-AAF1-25D94B099C57}" type="presParOf" srcId="{5B06805A-B248-4CA5-ADAA-682A85161F66}" destId="{7F5A5081-AFDF-4A11-9354-DB9122F79110}" srcOrd="1" destOrd="0" presId="urn:microsoft.com/office/officeart/2005/8/layout/hierarchy1"/>
    <dgm:cxn modelId="{1C81B147-7D35-4D9D-9FB1-DF15FB475F58}" type="presParOf" srcId="{7F5A5081-AFDF-4A11-9354-DB9122F79110}" destId="{9E547616-434A-450E-9CA0-EE2F3E709A77}" srcOrd="0" destOrd="0" presId="urn:microsoft.com/office/officeart/2005/8/layout/hierarchy1"/>
    <dgm:cxn modelId="{CBB3F12C-C115-4AB7-AC90-987CEBF28A38}" type="presParOf" srcId="{9E547616-434A-450E-9CA0-EE2F3E709A77}" destId="{918A9EA0-A454-458D-8DD9-4182FF9FA99A}" srcOrd="0" destOrd="0" presId="urn:microsoft.com/office/officeart/2005/8/layout/hierarchy1"/>
    <dgm:cxn modelId="{01C68B2D-0090-449B-A76E-0C54B16CA17C}" type="presParOf" srcId="{9E547616-434A-450E-9CA0-EE2F3E709A77}" destId="{13C9F9E7-B470-4A4C-BD40-87013A6FBCA3}" srcOrd="1" destOrd="0" presId="urn:microsoft.com/office/officeart/2005/8/layout/hierarchy1"/>
    <dgm:cxn modelId="{B9780245-3B08-4403-BA9D-34DBFD77BA88}" type="presParOf" srcId="{7F5A5081-AFDF-4A11-9354-DB9122F79110}" destId="{6B71E52E-437F-418D-ACC5-0BE44AA6F7BC}" srcOrd="1" destOrd="0" presId="urn:microsoft.com/office/officeart/2005/8/layout/hierarchy1"/>
    <dgm:cxn modelId="{CC8CF312-FC7D-4ABA-AACA-1874A109618C}" type="presParOf" srcId="{6B71E52E-437F-418D-ACC5-0BE44AA6F7BC}" destId="{A631F3BF-18A4-4149-B22A-1DC4D89BBE84}" srcOrd="0" destOrd="0" presId="urn:microsoft.com/office/officeart/2005/8/layout/hierarchy1"/>
    <dgm:cxn modelId="{9CB25F10-0480-4367-97E0-7B42CB78A444}" type="presParOf" srcId="{6B71E52E-437F-418D-ACC5-0BE44AA6F7BC}" destId="{6E64E66F-3FEC-4D03-ADE0-BF331941B15A}" srcOrd="1" destOrd="0" presId="urn:microsoft.com/office/officeart/2005/8/layout/hierarchy1"/>
    <dgm:cxn modelId="{5B723FBF-D6B9-44A7-A6D7-1E960D2D4014}" type="presParOf" srcId="{6E64E66F-3FEC-4D03-ADE0-BF331941B15A}" destId="{058C2EAE-45DC-4055-B617-1A506756B743}" srcOrd="0" destOrd="0" presId="urn:microsoft.com/office/officeart/2005/8/layout/hierarchy1"/>
    <dgm:cxn modelId="{20F38437-9AD3-471C-A97E-3F7E97BED917}" type="presParOf" srcId="{058C2EAE-45DC-4055-B617-1A506756B743}" destId="{0809F322-2EA8-4D13-AB69-4B5374B4A621}" srcOrd="0" destOrd="0" presId="urn:microsoft.com/office/officeart/2005/8/layout/hierarchy1"/>
    <dgm:cxn modelId="{C9BF539F-3EF6-4213-A40F-6ACA8BA2FF06}" type="presParOf" srcId="{058C2EAE-45DC-4055-B617-1A506756B743}" destId="{CBD71F9D-5391-4439-BD05-BA3E9F22831B}" srcOrd="1" destOrd="0" presId="urn:microsoft.com/office/officeart/2005/8/layout/hierarchy1"/>
    <dgm:cxn modelId="{0D47FE03-06C9-4BB1-B869-EF726541BCFA}" type="presParOf" srcId="{6E64E66F-3FEC-4D03-ADE0-BF331941B15A}" destId="{0C08EDC5-1C46-44B6-B865-D9AAB1A1D6CC}" srcOrd="1" destOrd="0" presId="urn:microsoft.com/office/officeart/2005/8/layout/hierarchy1"/>
    <dgm:cxn modelId="{020964B9-05B0-416C-BD58-AFF68FA6D469}" type="presParOf" srcId="{0C08EDC5-1C46-44B6-B865-D9AAB1A1D6CC}" destId="{AD021BB2-4FEB-4CF7-9906-F9FF0DC750F8}" srcOrd="0" destOrd="0" presId="urn:microsoft.com/office/officeart/2005/8/layout/hierarchy1"/>
    <dgm:cxn modelId="{B1D5FF51-189F-4F10-88CF-C8EC49441770}" type="presParOf" srcId="{0C08EDC5-1C46-44B6-B865-D9AAB1A1D6CC}" destId="{357A655D-16A5-490B-9863-646EA6430695}" srcOrd="1" destOrd="0" presId="urn:microsoft.com/office/officeart/2005/8/layout/hierarchy1"/>
    <dgm:cxn modelId="{E3BC6EC4-9EE7-41D0-9DD4-9BC4A3B4EB08}" type="presParOf" srcId="{357A655D-16A5-490B-9863-646EA6430695}" destId="{10F6E344-F358-4DF3-9B01-59F1444257BA}" srcOrd="0" destOrd="0" presId="urn:microsoft.com/office/officeart/2005/8/layout/hierarchy1"/>
    <dgm:cxn modelId="{31D5F91E-92F5-4927-BB8F-CA4A1E441C21}" type="presParOf" srcId="{10F6E344-F358-4DF3-9B01-59F1444257BA}" destId="{46B12C37-B14A-4BED-B28C-8DBC00CF3A04}" srcOrd="0" destOrd="0" presId="urn:microsoft.com/office/officeart/2005/8/layout/hierarchy1"/>
    <dgm:cxn modelId="{3BEB56E4-AE5D-4674-B826-AA8B5BA928E2}" type="presParOf" srcId="{10F6E344-F358-4DF3-9B01-59F1444257BA}" destId="{FEFDE26E-C26E-42FB-B00D-D9C52C18AF2D}" srcOrd="1" destOrd="0" presId="urn:microsoft.com/office/officeart/2005/8/layout/hierarchy1"/>
    <dgm:cxn modelId="{10711C3E-AD62-414B-BCE9-BA3CCD240DA9}" type="presParOf" srcId="{357A655D-16A5-490B-9863-646EA6430695}" destId="{78A38B2E-F404-492A-81F0-1B90E4B5A0C1}" srcOrd="1" destOrd="0" presId="urn:microsoft.com/office/officeart/2005/8/layout/hierarchy1"/>
    <dgm:cxn modelId="{94940BD4-8618-4D3F-886D-8AA2C2C75146}" type="presParOf" srcId="{07675DE5-0C60-404A-8E11-46E1330E481A}" destId="{4E237EE2-E04D-4A1F-8B68-BAE1F7091E6D}" srcOrd="2" destOrd="0" presId="urn:microsoft.com/office/officeart/2005/8/layout/hierarchy1"/>
    <dgm:cxn modelId="{486B6CCA-46B2-4427-BEEF-5FF15C332CA3}" type="presParOf" srcId="{07675DE5-0C60-404A-8E11-46E1330E481A}" destId="{05919149-FE7B-49C0-8CB4-4ACDB13D346A}" srcOrd="3" destOrd="0" presId="urn:microsoft.com/office/officeart/2005/8/layout/hierarchy1"/>
    <dgm:cxn modelId="{453EE354-2244-450B-B385-1CF35ACFA044}" type="presParOf" srcId="{05919149-FE7B-49C0-8CB4-4ACDB13D346A}" destId="{8F1ED3EF-CD2F-4EE5-A1C8-316F4E84AC13}" srcOrd="0" destOrd="0" presId="urn:microsoft.com/office/officeart/2005/8/layout/hierarchy1"/>
    <dgm:cxn modelId="{2D931FBC-21FA-46F4-B356-AD17E443C1DF}" type="presParOf" srcId="{8F1ED3EF-CD2F-4EE5-A1C8-316F4E84AC13}" destId="{5359BF7F-8959-4D2C-92BC-C7C59B41DAD2}" srcOrd="0" destOrd="0" presId="urn:microsoft.com/office/officeart/2005/8/layout/hierarchy1"/>
    <dgm:cxn modelId="{22E2EA08-4BD6-4A47-8BC8-1EA8D5935307}" type="presParOf" srcId="{8F1ED3EF-CD2F-4EE5-A1C8-316F4E84AC13}" destId="{6CD5F120-1651-4C78-9911-175E03BCA930}" srcOrd="1" destOrd="0" presId="urn:microsoft.com/office/officeart/2005/8/layout/hierarchy1"/>
    <dgm:cxn modelId="{0C79B897-5E44-4CE6-83FF-AC35F2A41C1F}" type="presParOf" srcId="{05919149-FE7B-49C0-8CB4-4ACDB13D346A}" destId="{33B5E34E-976C-40DF-B4B5-DE047B8111D7}" srcOrd="1" destOrd="0" presId="urn:microsoft.com/office/officeart/2005/8/layout/hierarchy1"/>
    <dgm:cxn modelId="{705853E7-1EB9-4C5D-84B9-DC4EBE71E842}" type="presParOf" srcId="{33B5E34E-976C-40DF-B4B5-DE047B8111D7}" destId="{5CC28EB0-399F-47C5-91D6-59E379FB846D}" srcOrd="0" destOrd="0" presId="urn:microsoft.com/office/officeart/2005/8/layout/hierarchy1"/>
    <dgm:cxn modelId="{8049E862-09E6-408A-AB35-A5A1765DBB76}" type="presParOf" srcId="{33B5E34E-976C-40DF-B4B5-DE047B8111D7}" destId="{37EFBF54-8405-4E6A-9DE7-10499BA4DE77}" srcOrd="1" destOrd="0" presId="urn:microsoft.com/office/officeart/2005/8/layout/hierarchy1"/>
    <dgm:cxn modelId="{098D27B1-7ED8-4FCB-9CF1-18795F6EF44B}" type="presParOf" srcId="{37EFBF54-8405-4E6A-9DE7-10499BA4DE77}" destId="{6F0EB481-CE33-4BA4-8041-D59F90C74AB7}" srcOrd="0" destOrd="0" presId="urn:microsoft.com/office/officeart/2005/8/layout/hierarchy1"/>
    <dgm:cxn modelId="{82FFDFB0-8141-4945-94B2-9D253D7197BB}" type="presParOf" srcId="{6F0EB481-CE33-4BA4-8041-D59F90C74AB7}" destId="{9C7FBB25-658B-47C5-B60A-6F9E0F91A6AA}" srcOrd="0" destOrd="0" presId="urn:microsoft.com/office/officeart/2005/8/layout/hierarchy1"/>
    <dgm:cxn modelId="{86A71B5B-40DF-4975-AB30-1E9237DB781C}" type="presParOf" srcId="{6F0EB481-CE33-4BA4-8041-D59F90C74AB7}" destId="{3586C782-70E2-4A4B-A3C3-4E7215717E1F}" srcOrd="1" destOrd="0" presId="urn:microsoft.com/office/officeart/2005/8/layout/hierarchy1"/>
    <dgm:cxn modelId="{6383C51C-FA6E-472F-BAB2-25467F04DA6C}" type="presParOf" srcId="{37EFBF54-8405-4E6A-9DE7-10499BA4DE77}" destId="{446BAF82-A042-4BE1-B938-7DDA7F7E2196}" srcOrd="1" destOrd="0" presId="urn:microsoft.com/office/officeart/2005/8/layout/hierarchy1"/>
    <dgm:cxn modelId="{B8C2C170-ACFE-481E-B8F5-F760CC56D80E}" type="presParOf" srcId="{446BAF82-A042-4BE1-B938-7DDA7F7E2196}" destId="{F30B11F1-A60F-485F-BF10-5DAF85444F9B}" srcOrd="0" destOrd="0" presId="urn:microsoft.com/office/officeart/2005/8/layout/hierarchy1"/>
    <dgm:cxn modelId="{BD5DB244-498E-482C-BC23-092C2520A400}" type="presParOf" srcId="{446BAF82-A042-4BE1-B938-7DDA7F7E2196}" destId="{18F40A2E-B69E-42A0-9BE6-E7F20F09C4FE}" srcOrd="1" destOrd="0" presId="urn:microsoft.com/office/officeart/2005/8/layout/hierarchy1"/>
    <dgm:cxn modelId="{8A6765B3-AD78-4884-BEAE-A62C3D9B4C26}" type="presParOf" srcId="{18F40A2E-B69E-42A0-9BE6-E7F20F09C4FE}" destId="{79E8179C-2ECB-4E59-8181-630D2D75DCE4}" srcOrd="0" destOrd="0" presId="urn:microsoft.com/office/officeart/2005/8/layout/hierarchy1"/>
    <dgm:cxn modelId="{6EF47B30-8808-46AB-8D88-558A7BEA2DD7}" type="presParOf" srcId="{79E8179C-2ECB-4E59-8181-630D2D75DCE4}" destId="{9FF4E52C-7664-43B5-B660-7222E599FCF2}" srcOrd="0" destOrd="0" presId="urn:microsoft.com/office/officeart/2005/8/layout/hierarchy1"/>
    <dgm:cxn modelId="{AE4EA406-B1B4-411C-A381-951A8ED3CFC4}" type="presParOf" srcId="{79E8179C-2ECB-4E59-8181-630D2D75DCE4}" destId="{59C61FBD-6910-4051-8BBC-47086CEC99DE}" srcOrd="1" destOrd="0" presId="urn:microsoft.com/office/officeart/2005/8/layout/hierarchy1"/>
    <dgm:cxn modelId="{4356C8BF-6E6D-4156-84E1-FD2BE41BC598}" type="presParOf" srcId="{18F40A2E-B69E-42A0-9BE6-E7F20F09C4FE}" destId="{AFBC2FF8-CC2A-4109-8763-2041FC8DB63D}" srcOrd="1" destOrd="0" presId="urn:microsoft.com/office/officeart/2005/8/layout/hierarchy1"/>
    <dgm:cxn modelId="{CACAF1C6-DD7C-422F-B0EB-1CA58E50227F}" type="presParOf" srcId="{AFBC2FF8-CC2A-4109-8763-2041FC8DB63D}" destId="{19458556-080B-4CE2-BFAC-2BE20DC81E84}" srcOrd="0" destOrd="0" presId="urn:microsoft.com/office/officeart/2005/8/layout/hierarchy1"/>
    <dgm:cxn modelId="{A1658B08-6163-444F-A2C9-BCDA5E22A534}" type="presParOf" srcId="{AFBC2FF8-CC2A-4109-8763-2041FC8DB63D}" destId="{EE547A4D-4674-46BE-9399-63458218FB50}" srcOrd="1" destOrd="0" presId="urn:microsoft.com/office/officeart/2005/8/layout/hierarchy1"/>
    <dgm:cxn modelId="{A40ACF6D-C829-465E-86A8-D4BAF73C0E32}" type="presParOf" srcId="{EE547A4D-4674-46BE-9399-63458218FB50}" destId="{ECB88945-92CD-49B3-A1C6-CF82C40A81AF}" srcOrd="0" destOrd="0" presId="urn:microsoft.com/office/officeart/2005/8/layout/hierarchy1"/>
    <dgm:cxn modelId="{75F3E390-3176-4F5E-8711-FC4A4061BF5F}" type="presParOf" srcId="{ECB88945-92CD-49B3-A1C6-CF82C40A81AF}" destId="{7DEA378A-4974-4ECB-86F2-EAFF9ACE3C80}" srcOrd="0" destOrd="0" presId="urn:microsoft.com/office/officeart/2005/8/layout/hierarchy1"/>
    <dgm:cxn modelId="{8B8BB6F1-C2A1-4939-B187-3AD65B637F4A}" type="presParOf" srcId="{ECB88945-92CD-49B3-A1C6-CF82C40A81AF}" destId="{07DAB17F-17BB-4445-A147-F72DEA3B9799}" srcOrd="1" destOrd="0" presId="urn:microsoft.com/office/officeart/2005/8/layout/hierarchy1"/>
    <dgm:cxn modelId="{5210A2CC-ED8A-4B17-ADEF-B3C8B3BDB619}" type="presParOf" srcId="{EE547A4D-4674-46BE-9399-63458218FB50}" destId="{0FB678FD-5549-43C9-8271-764CEF491E7E}" srcOrd="1" destOrd="0" presId="urn:microsoft.com/office/officeart/2005/8/layout/hierarchy1"/>
    <dgm:cxn modelId="{A337AF64-1559-44DB-A2B2-E3A9A6A58E56}" type="presParOf" srcId="{4A01E6B4-F21D-4C4F-BC34-31ECD0475BFF}" destId="{442C1733-3B12-4998-8ABD-7F00A777B47C}" srcOrd="2" destOrd="0" presId="urn:microsoft.com/office/officeart/2005/8/layout/hierarchy1"/>
    <dgm:cxn modelId="{5291FA31-82BB-4C22-B256-95A140510A71}" type="presParOf" srcId="{4A01E6B4-F21D-4C4F-BC34-31ECD0475BFF}" destId="{0DBF3E83-D142-4A70-88E2-BBAE3BFD08E2}" srcOrd="3" destOrd="0" presId="urn:microsoft.com/office/officeart/2005/8/layout/hierarchy1"/>
    <dgm:cxn modelId="{849628E9-01D7-4158-A1FB-77BF9F9801F5}" type="presParOf" srcId="{0DBF3E83-D142-4A70-88E2-BBAE3BFD08E2}" destId="{386A61D9-15A4-421B-B465-19E091A73ED0}" srcOrd="0" destOrd="0" presId="urn:microsoft.com/office/officeart/2005/8/layout/hierarchy1"/>
    <dgm:cxn modelId="{1C9FF796-662A-4189-A514-74FDC62567CF}" type="presParOf" srcId="{386A61D9-15A4-421B-B465-19E091A73ED0}" destId="{47CD9B70-184A-460D-A7A0-B9AE068EBAEA}" srcOrd="0" destOrd="0" presId="urn:microsoft.com/office/officeart/2005/8/layout/hierarchy1"/>
    <dgm:cxn modelId="{FD2E3068-86FB-4175-BA72-E7E949ED9414}" type="presParOf" srcId="{386A61D9-15A4-421B-B465-19E091A73ED0}" destId="{E85BB001-7DED-4C34-B46A-CAD8D263956B}" srcOrd="1" destOrd="0" presId="urn:microsoft.com/office/officeart/2005/8/layout/hierarchy1"/>
    <dgm:cxn modelId="{83122FC1-AE13-40B4-AA8B-A5C80F258DA5}" type="presParOf" srcId="{0DBF3E83-D142-4A70-88E2-BBAE3BFD08E2}" destId="{FC38FE0C-3C92-4BCC-9465-2FB801E6E05C}" srcOrd="1" destOrd="0" presId="urn:microsoft.com/office/officeart/2005/8/layout/hierarchy1"/>
    <dgm:cxn modelId="{BFC0C120-F763-42BA-AEBE-3002A5FF8ED1}" type="presParOf" srcId="{FC38FE0C-3C92-4BCC-9465-2FB801E6E05C}" destId="{4EE13C45-0514-4A78-AC34-B2495730912C}" srcOrd="0" destOrd="0" presId="urn:microsoft.com/office/officeart/2005/8/layout/hierarchy1"/>
    <dgm:cxn modelId="{3D90AFAD-D0E5-4AF5-9E95-E841B12177BF}" type="presParOf" srcId="{FC38FE0C-3C92-4BCC-9465-2FB801E6E05C}" destId="{21C315D0-857A-498E-8194-FB05F78B873A}" srcOrd="1" destOrd="0" presId="urn:microsoft.com/office/officeart/2005/8/layout/hierarchy1"/>
    <dgm:cxn modelId="{566DA841-49FC-45A3-B876-5904CBBCB6DE}" type="presParOf" srcId="{21C315D0-857A-498E-8194-FB05F78B873A}" destId="{59A8CCFF-B5B8-4B05-85F6-8AE87E931AC0}" srcOrd="0" destOrd="0" presId="urn:microsoft.com/office/officeart/2005/8/layout/hierarchy1"/>
    <dgm:cxn modelId="{C10613F4-B39D-415A-BE70-F22614A1A69C}" type="presParOf" srcId="{59A8CCFF-B5B8-4B05-85F6-8AE87E931AC0}" destId="{F179BAF8-CEEB-4761-A7E8-98FC253C61A1}" srcOrd="0" destOrd="0" presId="urn:microsoft.com/office/officeart/2005/8/layout/hierarchy1"/>
    <dgm:cxn modelId="{9B2CB502-9D93-46D9-AB6F-8B5ED62C13AE}" type="presParOf" srcId="{59A8CCFF-B5B8-4B05-85F6-8AE87E931AC0}" destId="{64414523-9073-4B90-9C8A-1893190F29A3}" srcOrd="1" destOrd="0" presId="urn:microsoft.com/office/officeart/2005/8/layout/hierarchy1"/>
    <dgm:cxn modelId="{0F7274DD-BD4D-4F1F-B37A-41CBE4D84EA8}" type="presParOf" srcId="{21C315D0-857A-498E-8194-FB05F78B873A}" destId="{DFDBE64D-16B6-4637-A5C6-444BA2E107BF}" srcOrd="1" destOrd="0" presId="urn:microsoft.com/office/officeart/2005/8/layout/hierarchy1"/>
    <dgm:cxn modelId="{076046F1-7C1F-4610-B75F-0BF0D1BCE2F7}" type="presParOf" srcId="{DFDBE64D-16B6-4637-A5C6-444BA2E107BF}" destId="{861AAD55-99A9-4443-893E-AD97059B0A14}" srcOrd="0" destOrd="0" presId="urn:microsoft.com/office/officeart/2005/8/layout/hierarchy1"/>
    <dgm:cxn modelId="{B71283D4-BA02-46CE-9FCE-F35674990BF9}" type="presParOf" srcId="{DFDBE64D-16B6-4637-A5C6-444BA2E107BF}" destId="{5C40E47D-52B7-4494-AD72-E9689D6BC6C0}" srcOrd="1" destOrd="0" presId="urn:microsoft.com/office/officeart/2005/8/layout/hierarchy1"/>
    <dgm:cxn modelId="{B695275D-F010-45C7-846A-0D98EBE296CC}" type="presParOf" srcId="{5C40E47D-52B7-4494-AD72-E9689D6BC6C0}" destId="{B76FB194-2CF6-4E35-988D-F3EA63DE39BC}" srcOrd="0" destOrd="0" presId="urn:microsoft.com/office/officeart/2005/8/layout/hierarchy1"/>
    <dgm:cxn modelId="{04C5A491-939A-4C70-9032-52244B3EDEDE}" type="presParOf" srcId="{B76FB194-2CF6-4E35-988D-F3EA63DE39BC}" destId="{791BB598-E458-4753-9625-D2C0FBF51C6E}" srcOrd="0" destOrd="0" presId="urn:microsoft.com/office/officeart/2005/8/layout/hierarchy1"/>
    <dgm:cxn modelId="{52C4FA3F-FAB5-4C65-AAE8-426788B5D29F}" type="presParOf" srcId="{B76FB194-2CF6-4E35-988D-F3EA63DE39BC}" destId="{EE7E743A-D2C7-47E2-B576-A82FDB9B76BB}" srcOrd="1" destOrd="0" presId="urn:microsoft.com/office/officeart/2005/8/layout/hierarchy1"/>
    <dgm:cxn modelId="{E6AC712B-52B3-4848-8FAE-53C1C6B9F486}" type="presParOf" srcId="{5C40E47D-52B7-4494-AD72-E9689D6BC6C0}" destId="{F45844E8-19CC-4B19-96A0-83F87B06A17C}" srcOrd="1" destOrd="0" presId="urn:microsoft.com/office/officeart/2005/8/layout/hierarchy1"/>
    <dgm:cxn modelId="{1B6DCAF3-D050-462B-BBAE-059373FD86DD}" type="presParOf" srcId="{F45844E8-19CC-4B19-96A0-83F87B06A17C}" destId="{9BF7554E-7880-4FAE-94A9-60D5B430BDF0}" srcOrd="0" destOrd="0" presId="urn:microsoft.com/office/officeart/2005/8/layout/hierarchy1"/>
    <dgm:cxn modelId="{A73409DC-A4E7-4A35-BC0A-FC702A236496}" type="presParOf" srcId="{F45844E8-19CC-4B19-96A0-83F87B06A17C}" destId="{625915D9-6D7D-4B64-BCED-9EA87686BFF6}" srcOrd="1" destOrd="0" presId="urn:microsoft.com/office/officeart/2005/8/layout/hierarchy1"/>
    <dgm:cxn modelId="{57FE4F96-E871-4AD2-A121-E1F037D76E06}" type="presParOf" srcId="{625915D9-6D7D-4B64-BCED-9EA87686BFF6}" destId="{B69279A7-3124-4246-938A-58A6A82B9700}" srcOrd="0" destOrd="0" presId="urn:microsoft.com/office/officeart/2005/8/layout/hierarchy1"/>
    <dgm:cxn modelId="{F8397462-5377-4F06-92B3-BA5199BDBA11}" type="presParOf" srcId="{B69279A7-3124-4246-938A-58A6A82B9700}" destId="{3E59D4B3-6BF5-4306-BF00-CB6054BD384B}" srcOrd="0" destOrd="0" presId="urn:microsoft.com/office/officeart/2005/8/layout/hierarchy1"/>
    <dgm:cxn modelId="{720AB1A1-9E85-4684-98ED-484CF50CB044}" type="presParOf" srcId="{B69279A7-3124-4246-938A-58A6A82B9700}" destId="{D8AEB7CE-C364-4773-8624-BAE9C9CA7420}" srcOrd="1" destOrd="0" presId="urn:microsoft.com/office/officeart/2005/8/layout/hierarchy1"/>
    <dgm:cxn modelId="{F561D81C-B1D6-452C-9B56-84F54C0A6EA3}" type="presParOf" srcId="{625915D9-6D7D-4B64-BCED-9EA87686BFF6}" destId="{A6A6ABF1-F9FF-4C65-A321-5A10C55BCA3F}" srcOrd="1" destOrd="0" presId="urn:microsoft.com/office/officeart/2005/8/layout/hierarchy1"/>
    <dgm:cxn modelId="{C180932D-2DAB-4F55-9E46-6A679E47D3F3}" type="presParOf" srcId="{A6A6ABF1-F9FF-4C65-A321-5A10C55BCA3F}" destId="{9B97E0F6-8ECF-4980-A377-1B2C429ACDE1}" srcOrd="0" destOrd="0" presId="urn:microsoft.com/office/officeart/2005/8/layout/hierarchy1"/>
    <dgm:cxn modelId="{A5638B90-86DC-40EB-A36D-D2CCAB2160EC}" type="presParOf" srcId="{A6A6ABF1-F9FF-4C65-A321-5A10C55BCA3F}" destId="{FD8DCFC8-508E-471D-8B28-946860C40798}" srcOrd="1" destOrd="0" presId="urn:microsoft.com/office/officeart/2005/8/layout/hierarchy1"/>
    <dgm:cxn modelId="{F9937518-9F43-459C-9FAF-60DE13DFD0FF}" type="presParOf" srcId="{FD8DCFC8-508E-471D-8B28-946860C40798}" destId="{376C9BA2-BFB9-4217-A1F6-EBEFE1EA9A62}" srcOrd="0" destOrd="0" presId="urn:microsoft.com/office/officeart/2005/8/layout/hierarchy1"/>
    <dgm:cxn modelId="{A7168FFF-AB6A-4ED0-9603-1BF517633399}" type="presParOf" srcId="{376C9BA2-BFB9-4217-A1F6-EBEFE1EA9A62}" destId="{D6DDE632-F8B4-4F25-916B-876100510681}" srcOrd="0" destOrd="0" presId="urn:microsoft.com/office/officeart/2005/8/layout/hierarchy1"/>
    <dgm:cxn modelId="{0D2A21E3-5398-4B88-9717-690F25AB6696}" type="presParOf" srcId="{376C9BA2-BFB9-4217-A1F6-EBEFE1EA9A62}" destId="{0FC4A847-B29B-4B91-B1A2-7D3DA7C84EC7}" srcOrd="1" destOrd="0" presId="urn:microsoft.com/office/officeart/2005/8/layout/hierarchy1"/>
    <dgm:cxn modelId="{05AFB3F4-A48E-4D3C-A3C0-E6E1CBF96DEF}" type="presParOf" srcId="{FD8DCFC8-508E-471D-8B28-946860C40798}" destId="{FDC5421A-D7F7-4954-BE66-4B3BC11B1D27}" srcOrd="1" destOrd="0" presId="urn:microsoft.com/office/officeart/2005/8/layout/hierarchy1"/>
    <dgm:cxn modelId="{0721984A-93D6-4ACE-A4CC-E3E1F8EA6968}" type="presParOf" srcId="{FDC5421A-D7F7-4954-BE66-4B3BC11B1D27}" destId="{850A9BA9-6ABD-4688-B44C-6C09F8CFEBC4}" srcOrd="0" destOrd="0" presId="urn:microsoft.com/office/officeart/2005/8/layout/hierarchy1"/>
    <dgm:cxn modelId="{74B8E6E8-5C2D-4599-88CE-D20C8B8B5475}" type="presParOf" srcId="{FDC5421A-D7F7-4954-BE66-4B3BC11B1D27}" destId="{A3746166-DEBB-4053-822C-1659A4214223}" srcOrd="1" destOrd="0" presId="urn:microsoft.com/office/officeart/2005/8/layout/hierarchy1"/>
    <dgm:cxn modelId="{D131DE1F-4392-4588-A762-145FAB61D8BD}" type="presParOf" srcId="{A3746166-DEBB-4053-822C-1659A4214223}" destId="{23AA7CA0-9D83-4310-8FC1-4C7294B0009C}" srcOrd="0" destOrd="0" presId="urn:microsoft.com/office/officeart/2005/8/layout/hierarchy1"/>
    <dgm:cxn modelId="{52B6475F-EA25-4C38-B249-95513ED1B3EB}" type="presParOf" srcId="{23AA7CA0-9D83-4310-8FC1-4C7294B0009C}" destId="{44F272AA-072C-4413-B27B-CFA154386B69}" srcOrd="0" destOrd="0" presId="urn:microsoft.com/office/officeart/2005/8/layout/hierarchy1"/>
    <dgm:cxn modelId="{92BCA249-60DE-44CE-ACB2-B98CDF99FBD7}" type="presParOf" srcId="{23AA7CA0-9D83-4310-8FC1-4C7294B0009C}" destId="{A0455BEC-59F0-47ED-BCFA-973B1928D243}" srcOrd="1" destOrd="0" presId="urn:microsoft.com/office/officeart/2005/8/layout/hierarchy1"/>
    <dgm:cxn modelId="{0A8FB45D-83B4-4B13-99CC-C517FFBA3C15}" type="presParOf" srcId="{A3746166-DEBB-4053-822C-1659A4214223}" destId="{27FF4BD1-DDF1-416A-8C0B-4E7506A40504}" srcOrd="1" destOrd="0" presId="urn:microsoft.com/office/officeart/2005/8/layout/hierarchy1"/>
    <dgm:cxn modelId="{96172CF6-AB78-4C6F-A89D-5E0020968880}" type="presParOf" srcId="{27FF4BD1-DDF1-416A-8C0B-4E7506A40504}" destId="{AD39AA73-5EAC-44CD-92B4-D330331CD5B6}" srcOrd="0" destOrd="0" presId="urn:microsoft.com/office/officeart/2005/8/layout/hierarchy1"/>
    <dgm:cxn modelId="{13333F10-7FEC-4299-A77C-92BA799E6990}" type="presParOf" srcId="{27FF4BD1-DDF1-416A-8C0B-4E7506A40504}" destId="{DE80CFD7-4270-405E-B442-C4E56E4DDA23}" srcOrd="1" destOrd="0" presId="urn:microsoft.com/office/officeart/2005/8/layout/hierarchy1"/>
    <dgm:cxn modelId="{2E1531F0-801D-463F-B7EF-C5FBF712BFAF}" type="presParOf" srcId="{DE80CFD7-4270-405E-B442-C4E56E4DDA23}" destId="{DEBDCCF3-B9C8-487E-9335-BDEA37D34C53}" srcOrd="0" destOrd="0" presId="urn:microsoft.com/office/officeart/2005/8/layout/hierarchy1"/>
    <dgm:cxn modelId="{77EEA2BC-B2A6-47D1-8E82-DD2F66AAB8C8}" type="presParOf" srcId="{DEBDCCF3-B9C8-487E-9335-BDEA37D34C53}" destId="{0108F820-B6B2-430B-840D-92A2600DB939}" srcOrd="0" destOrd="0" presId="urn:microsoft.com/office/officeart/2005/8/layout/hierarchy1"/>
    <dgm:cxn modelId="{53946ED0-9CDC-43A4-B337-1CEA3A45C7E6}" type="presParOf" srcId="{DEBDCCF3-B9C8-487E-9335-BDEA37D34C53}" destId="{928D99CB-FAE2-4102-825F-DE2941D3C540}" srcOrd="1" destOrd="0" presId="urn:microsoft.com/office/officeart/2005/8/layout/hierarchy1"/>
    <dgm:cxn modelId="{46383946-F95F-4A08-B1B6-9EF385313729}" type="presParOf" srcId="{DE80CFD7-4270-405E-B442-C4E56E4DDA23}" destId="{2FA90830-366C-455E-8258-59B1A21213DC}" srcOrd="1" destOrd="0" presId="urn:microsoft.com/office/officeart/2005/8/layout/hierarchy1"/>
    <dgm:cxn modelId="{7B306EFB-07B6-454A-8296-60A7AB2AE217}" type="presParOf" srcId="{2FA90830-366C-455E-8258-59B1A21213DC}" destId="{279A7254-BAB4-4F3B-8078-7BFEB959DC26}" srcOrd="0" destOrd="0" presId="urn:microsoft.com/office/officeart/2005/8/layout/hierarchy1"/>
    <dgm:cxn modelId="{F3984313-6BBB-4F1A-8C40-67B7D52C2B29}" type="presParOf" srcId="{2FA90830-366C-455E-8258-59B1A21213DC}" destId="{D027E5C2-6166-4E93-B1C7-52E181DCACF2}" srcOrd="1" destOrd="0" presId="urn:microsoft.com/office/officeart/2005/8/layout/hierarchy1"/>
    <dgm:cxn modelId="{BAD08C93-4EEB-4038-A24A-0EAE029E7DC7}" type="presParOf" srcId="{D027E5C2-6166-4E93-B1C7-52E181DCACF2}" destId="{B182EFA2-5B7F-40F8-BD5F-4D4D898934A3}" srcOrd="0" destOrd="0" presId="urn:microsoft.com/office/officeart/2005/8/layout/hierarchy1"/>
    <dgm:cxn modelId="{E7BBC90A-133C-47A8-8309-F99486E5E6A6}" type="presParOf" srcId="{B182EFA2-5B7F-40F8-BD5F-4D4D898934A3}" destId="{3D9342F3-A811-4A5B-A78F-BA81E3B9FD50}" srcOrd="0" destOrd="0" presId="urn:microsoft.com/office/officeart/2005/8/layout/hierarchy1"/>
    <dgm:cxn modelId="{44BCD7DC-6718-4471-8D56-43320844DACA}" type="presParOf" srcId="{B182EFA2-5B7F-40F8-BD5F-4D4D898934A3}" destId="{87952B58-2716-4992-A356-DA9075866642}" srcOrd="1" destOrd="0" presId="urn:microsoft.com/office/officeart/2005/8/layout/hierarchy1"/>
    <dgm:cxn modelId="{6B9032BB-22D8-46C6-BD30-63BD4ABC5C18}" type="presParOf" srcId="{D027E5C2-6166-4E93-B1C7-52E181DCACF2}" destId="{BBEB3DEE-F57C-49E0-9975-EFE70F8BAFD0}" srcOrd="1" destOrd="0" presId="urn:microsoft.com/office/officeart/2005/8/layout/hierarchy1"/>
    <dgm:cxn modelId="{82BA2CB7-0249-4169-B84F-34F27388E1DA}" type="presParOf" srcId="{BBEB3DEE-F57C-49E0-9975-EFE70F8BAFD0}" destId="{1D4DEE1D-EEB7-4251-A842-02E57A104136}" srcOrd="0" destOrd="0" presId="urn:microsoft.com/office/officeart/2005/8/layout/hierarchy1"/>
    <dgm:cxn modelId="{6B8BC2B8-E436-4C0D-97B0-DAB9BC042897}" type="presParOf" srcId="{BBEB3DEE-F57C-49E0-9975-EFE70F8BAFD0}" destId="{DFC86912-72ED-49C0-8B37-C9BFEDD567C6}" srcOrd="1" destOrd="0" presId="urn:microsoft.com/office/officeart/2005/8/layout/hierarchy1"/>
    <dgm:cxn modelId="{2A5FBD62-876E-424B-94EA-C85B162FFCEE}" type="presParOf" srcId="{DFC86912-72ED-49C0-8B37-C9BFEDD567C6}" destId="{BE130FD3-36E1-4659-A3F3-18E28CA1CD37}" srcOrd="0" destOrd="0" presId="urn:microsoft.com/office/officeart/2005/8/layout/hierarchy1"/>
    <dgm:cxn modelId="{88B83014-7786-4F2D-A9A4-E0F69DB2FAA4}" type="presParOf" srcId="{BE130FD3-36E1-4659-A3F3-18E28CA1CD37}" destId="{0D7658E8-8655-4583-9348-32592C430D3A}" srcOrd="0" destOrd="0" presId="urn:microsoft.com/office/officeart/2005/8/layout/hierarchy1"/>
    <dgm:cxn modelId="{8C4AB9F2-EB04-4111-BBFC-56DA390B4A56}" type="presParOf" srcId="{BE130FD3-36E1-4659-A3F3-18E28CA1CD37}" destId="{E99491AF-9F7A-426E-9D85-A0CE3171B0BF}" srcOrd="1" destOrd="0" presId="urn:microsoft.com/office/officeart/2005/8/layout/hierarchy1"/>
    <dgm:cxn modelId="{BE3CEB6E-2A6D-41E5-B7CB-BCF3F4F7A88C}" type="presParOf" srcId="{DFC86912-72ED-49C0-8B37-C9BFEDD567C6}" destId="{8F109A1F-5969-4BD0-AE66-D8BEF22A8E72}" srcOrd="1" destOrd="0" presId="urn:microsoft.com/office/officeart/2005/8/layout/hierarchy1"/>
    <dgm:cxn modelId="{335A95F5-53B9-473B-917E-3A1E6994D160}" type="presParOf" srcId="{8F109A1F-5969-4BD0-AE66-D8BEF22A8E72}" destId="{D6A8C679-569E-418A-A009-C1830FFBA04C}" srcOrd="0" destOrd="0" presId="urn:microsoft.com/office/officeart/2005/8/layout/hierarchy1"/>
    <dgm:cxn modelId="{FB60E7A7-A2B7-49F8-B98F-DB36617C0C87}" type="presParOf" srcId="{8F109A1F-5969-4BD0-AE66-D8BEF22A8E72}" destId="{80891B8D-46BE-48A0-B258-4CF699AA5594}" srcOrd="1" destOrd="0" presId="urn:microsoft.com/office/officeart/2005/8/layout/hierarchy1"/>
    <dgm:cxn modelId="{3B70BB3B-F3CC-4E07-9D8B-9DC873A1BB04}" type="presParOf" srcId="{80891B8D-46BE-48A0-B258-4CF699AA5594}" destId="{B2517014-E322-4B3E-A359-A0353C4263A5}" srcOrd="0" destOrd="0" presId="urn:microsoft.com/office/officeart/2005/8/layout/hierarchy1"/>
    <dgm:cxn modelId="{29E31B11-941D-418B-8E96-00D43432D65C}" type="presParOf" srcId="{B2517014-E322-4B3E-A359-A0353C4263A5}" destId="{63A8FEEE-6104-4DE1-95F8-116E7407BD2E}" srcOrd="0" destOrd="0" presId="urn:microsoft.com/office/officeart/2005/8/layout/hierarchy1"/>
    <dgm:cxn modelId="{56A77730-352D-44E4-B7F4-6D9C2B2B96EC}" type="presParOf" srcId="{B2517014-E322-4B3E-A359-A0353C4263A5}" destId="{35D4679D-EBF6-4610-A74C-281EE1B4F5CC}" srcOrd="1" destOrd="0" presId="urn:microsoft.com/office/officeart/2005/8/layout/hierarchy1"/>
    <dgm:cxn modelId="{F5676F41-C5D3-4204-BC1D-071F81AC4FFD}" type="presParOf" srcId="{80891B8D-46BE-48A0-B258-4CF699AA5594}" destId="{E92919A4-B63B-47E6-B6A4-8DD3CAD59988}" srcOrd="1" destOrd="0" presId="urn:microsoft.com/office/officeart/2005/8/layout/hierarchy1"/>
    <dgm:cxn modelId="{D488082A-0200-4209-AD51-FB2DBBB31065}" type="presParOf" srcId="{4A01E6B4-F21D-4C4F-BC34-31ECD0475BFF}" destId="{0E289E3B-BD82-444E-980D-B19B11A36C0B}" srcOrd="4" destOrd="0" presId="urn:microsoft.com/office/officeart/2005/8/layout/hierarchy1"/>
    <dgm:cxn modelId="{A5AC4550-6620-491A-8E3D-DA8EC96E54AF}" type="presParOf" srcId="{4A01E6B4-F21D-4C4F-BC34-31ECD0475BFF}" destId="{41712574-2783-4664-AFFE-5BE60E06432F}" srcOrd="5" destOrd="0" presId="urn:microsoft.com/office/officeart/2005/8/layout/hierarchy1"/>
    <dgm:cxn modelId="{C65834E2-E631-4550-9C39-F2D3DD4D1FC4}" type="presParOf" srcId="{41712574-2783-4664-AFFE-5BE60E06432F}" destId="{7A267206-7BC6-4E7C-B76D-040711A13113}" srcOrd="0" destOrd="0" presId="urn:microsoft.com/office/officeart/2005/8/layout/hierarchy1"/>
    <dgm:cxn modelId="{2DDD14A0-8201-463A-8DBE-EA061BAFAE4E}" type="presParOf" srcId="{7A267206-7BC6-4E7C-B76D-040711A13113}" destId="{49F63299-773B-4A91-A3AF-83E85DB16EA7}" srcOrd="0" destOrd="0" presId="urn:microsoft.com/office/officeart/2005/8/layout/hierarchy1"/>
    <dgm:cxn modelId="{DAEBFABF-6345-4993-83F3-5A41FE8BB3DA}" type="presParOf" srcId="{7A267206-7BC6-4E7C-B76D-040711A13113}" destId="{5E2EB004-0C12-4583-8EC9-39ECE9AF0B49}" srcOrd="1" destOrd="0" presId="urn:microsoft.com/office/officeart/2005/8/layout/hierarchy1"/>
    <dgm:cxn modelId="{596D90D5-8208-4093-A609-167F5CD5940C}" type="presParOf" srcId="{41712574-2783-4664-AFFE-5BE60E06432F}" destId="{3CF03963-11B7-404E-8736-B64B459E80EA}" srcOrd="1" destOrd="0" presId="urn:microsoft.com/office/officeart/2005/8/layout/hierarchy1"/>
    <dgm:cxn modelId="{8FF908BC-7389-494C-97BC-9CC9A8376E8B}" type="presParOf" srcId="{3CF03963-11B7-404E-8736-B64B459E80EA}" destId="{8AFE8F87-6E35-4E5C-AFC0-CE80638B980A}" srcOrd="0" destOrd="0" presId="urn:microsoft.com/office/officeart/2005/8/layout/hierarchy1"/>
    <dgm:cxn modelId="{F3A15894-15D6-4F25-BC9C-4064A0358077}" type="presParOf" srcId="{3CF03963-11B7-404E-8736-B64B459E80EA}" destId="{6BE539E6-87BB-46AE-A3AA-371D8BE65B52}" srcOrd="1" destOrd="0" presId="urn:microsoft.com/office/officeart/2005/8/layout/hierarchy1"/>
    <dgm:cxn modelId="{69827F64-01E3-45B0-ABD6-31A3113CBDA8}" type="presParOf" srcId="{6BE539E6-87BB-46AE-A3AA-371D8BE65B52}" destId="{27245BC3-CE65-4E64-BF20-D1F7E10291D0}" srcOrd="0" destOrd="0" presId="urn:microsoft.com/office/officeart/2005/8/layout/hierarchy1"/>
    <dgm:cxn modelId="{22362594-9F37-4621-9733-8ED237363056}" type="presParOf" srcId="{27245BC3-CE65-4E64-BF20-D1F7E10291D0}" destId="{875D6066-ADC2-4B20-9270-95C3796A8A6D}" srcOrd="0" destOrd="0" presId="urn:microsoft.com/office/officeart/2005/8/layout/hierarchy1"/>
    <dgm:cxn modelId="{7C3EEA64-B1EC-40FB-8DD5-52133DF798DA}" type="presParOf" srcId="{27245BC3-CE65-4E64-BF20-D1F7E10291D0}" destId="{7C5204D4-A709-4D60-A05F-800F753E0B56}" srcOrd="1" destOrd="0" presId="urn:microsoft.com/office/officeart/2005/8/layout/hierarchy1"/>
    <dgm:cxn modelId="{4FB3E220-0144-4AD9-91FC-0BF0F66D4FC3}" type="presParOf" srcId="{6BE539E6-87BB-46AE-A3AA-371D8BE65B52}" destId="{1E2618A5-7689-4755-A2C6-6760AAE133E2}" srcOrd="1" destOrd="0" presId="urn:microsoft.com/office/officeart/2005/8/layout/hierarchy1"/>
    <dgm:cxn modelId="{661A3E94-0BD2-4632-9F2A-152D204B325C}" type="presParOf" srcId="{1E2618A5-7689-4755-A2C6-6760AAE133E2}" destId="{1FE9AD56-B77F-4E72-BB5A-62EC47853583}" srcOrd="0" destOrd="0" presId="urn:microsoft.com/office/officeart/2005/8/layout/hierarchy1"/>
    <dgm:cxn modelId="{CB025DA8-AE38-460E-A9B6-5F787414AB5C}" type="presParOf" srcId="{1E2618A5-7689-4755-A2C6-6760AAE133E2}" destId="{6FA00C1D-E00A-4414-9F76-9F7C5114A6C6}" srcOrd="1" destOrd="0" presId="urn:microsoft.com/office/officeart/2005/8/layout/hierarchy1"/>
    <dgm:cxn modelId="{EAF17699-8390-439E-83BD-DEFD5E897EC7}" type="presParOf" srcId="{6FA00C1D-E00A-4414-9F76-9F7C5114A6C6}" destId="{992E23BD-A003-467A-9BAF-098778441143}" srcOrd="0" destOrd="0" presId="urn:microsoft.com/office/officeart/2005/8/layout/hierarchy1"/>
    <dgm:cxn modelId="{0E59DEA5-C8AD-46A5-A367-2D33897AAF78}" type="presParOf" srcId="{992E23BD-A003-467A-9BAF-098778441143}" destId="{2B33EF2A-4D32-4F0C-8771-8D8446D27FE3}" srcOrd="0" destOrd="0" presId="urn:microsoft.com/office/officeart/2005/8/layout/hierarchy1"/>
    <dgm:cxn modelId="{34FDD6FB-EE54-4ACA-9F03-EEF70517B83A}" type="presParOf" srcId="{992E23BD-A003-467A-9BAF-098778441143}" destId="{57874FE8-A162-4B13-BAE3-3CD527B3A747}" srcOrd="1" destOrd="0" presId="urn:microsoft.com/office/officeart/2005/8/layout/hierarchy1"/>
    <dgm:cxn modelId="{AD1F857A-74F9-43AE-96C0-B2FE314126F9}" type="presParOf" srcId="{6FA00C1D-E00A-4414-9F76-9F7C5114A6C6}" destId="{F4A342EA-900D-42D1-A02F-884D2022A43E}" srcOrd="1" destOrd="0" presId="urn:microsoft.com/office/officeart/2005/8/layout/hierarchy1"/>
    <dgm:cxn modelId="{B730BD6F-FF6C-4AEC-B8B7-9915A00183C1}" type="presParOf" srcId="{F4A342EA-900D-42D1-A02F-884D2022A43E}" destId="{2A739545-ECE4-4486-B4F2-F1516BE0026C}" srcOrd="0" destOrd="0" presId="urn:microsoft.com/office/officeart/2005/8/layout/hierarchy1"/>
    <dgm:cxn modelId="{6BEC3197-7511-480B-A7B9-8F9F4B9B6EEA}" type="presParOf" srcId="{F4A342EA-900D-42D1-A02F-884D2022A43E}" destId="{1B20D85F-B7D3-47D1-A136-188BED3791EE}" srcOrd="1" destOrd="0" presId="urn:microsoft.com/office/officeart/2005/8/layout/hierarchy1"/>
    <dgm:cxn modelId="{60FF36E9-700D-464F-8544-15EA55A507F8}" type="presParOf" srcId="{1B20D85F-B7D3-47D1-A136-188BED3791EE}" destId="{AAD7790F-2CA0-4C37-AAE7-7447FB4AB6B6}" srcOrd="0" destOrd="0" presId="urn:microsoft.com/office/officeart/2005/8/layout/hierarchy1"/>
    <dgm:cxn modelId="{08337D1F-8352-40C3-97CD-DBD516E6B329}" type="presParOf" srcId="{AAD7790F-2CA0-4C37-AAE7-7447FB4AB6B6}" destId="{5B124D92-9FE1-4094-97C7-A7A8A89A208B}" srcOrd="0" destOrd="0" presId="urn:microsoft.com/office/officeart/2005/8/layout/hierarchy1"/>
    <dgm:cxn modelId="{9F275C16-2B82-459F-9087-816D51FB9E33}" type="presParOf" srcId="{AAD7790F-2CA0-4C37-AAE7-7447FB4AB6B6}" destId="{9735E0CB-54E3-4698-B03E-B9030576702A}" srcOrd="1" destOrd="0" presId="urn:microsoft.com/office/officeart/2005/8/layout/hierarchy1"/>
    <dgm:cxn modelId="{C317DADD-3B0D-448F-BD93-E5730C4C9814}" type="presParOf" srcId="{1B20D85F-B7D3-47D1-A136-188BED3791EE}" destId="{36127E75-E70B-4F63-986C-9998E377A1D6}" srcOrd="1" destOrd="0" presId="urn:microsoft.com/office/officeart/2005/8/layout/hierarchy1"/>
    <dgm:cxn modelId="{1E385942-1E48-4ABD-B5BC-5BAD52B92547}" type="presParOf" srcId="{36127E75-E70B-4F63-986C-9998E377A1D6}" destId="{4D0A9F4D-4097-4A75-B4C0-89D91DD2F8FF}" srcOrd="0" destOrd="0" presId="urn:microsoft.com/office/officeart/2005/8/layout/hierarchy1"/>
    <dgm:cxn modelId="{2542AFB7-93FA-481E-B9B1-343FBECDD5C7}" type="presParOf" srcId="{36127E75-E70B-4F63-986C-9998E377A1D6}" destId="{6B0EEE40-53C4-40CB-B602-E5A4DC90740F}" srcOrd="1" destOrd="0" presId="urn:microsoft.com/office/officeart/2005/8/layout/hierarchy1"/>
    <dgm:cxn modelId="{BE0808C5-4F41-4FA5-9C8E-BF208FF45C3B}" type="presParOf" srcId="{6B0EEE40-53C4-40CB-B602-E5A4DC90740F}" destId="{9C08E24C-180E-4B44-B135-90F02175E872}" srcOrd="0" destOrd="0" presId="urn:microsoft.com/office/officeart/2005/8/layout/hierarchy1"/>
    <dgm:cxn modelId="{904A8C09-E801-4F30-93C4-71238C659C69}" type="presParOf" srcId="{9C08E24C-180E-4B44-B135-90F02175E872}" destId="{3A070E5B-3771-4D03-AA2D-E35EADE53304}" srcOrd="0" destOrd="0" presId="urn:microsoft.com/office/officeart/2005/8/layout/hierarchy1"/>
    <dgm:cxn modelId="{F4F3D8FE-E734-4060-80F5-B91BFA5E665C}" type="presParOf" srcId="{9C08E24C-180E-4B44-B135-90F02175E872}" destId="{C3016171-D708-4FC0-8818-D7A13BD1E2C1}" srcOrd="1" destOrd="0" presId="urn:microsoft.com/office/officeart/2005/8/layout/hierarchy1"/>
    <dgm:cxn modelId="{4362F824-54C9-491C-8EA5-111CC9092BF1}" type="presParOf" srcId="{6B0EEE40-53C4-40CB-B602-E5A4DC90740F}" destId="{8EA372B4-B6FB-447B-83EA-93DABFC59159}" srcOrd="1" destOrd="0" presId="urn:microsoft.com/office/officeart/2005/8/layout/hierarchy1"/>
    <dgm:cxn modelId="{D4C8B523-A553-4E50-991F-931013B4DB28}" type="presParOf" srcId="{4A01E6B4-F21D-4C4F-BC34-31ECD0475BFF}" destId="{3C005ECD-242D-41A6-8C3A-753807F56998}" srcOrd="6" destOrd="0" presId="urn:microsoft.com/office/officeart/2005/8/layout/hierarchy1"/>
    <dgm:cxn modelId="{FC03AA03-E8FB-4693-9DD2-485B8120B8A5}" type="presParOf" srcId="{4A01E6B4-F21D-4C4F-BC34-31ECD0475BFF}" destId="{606CF496-453C-44A9-B51E-A841F2010AC4}" srcOrd="7" destOrd="0" presId="urn:microsoft.com/office/officeart/2005/8/layout/hierarchy1"/>
    <dgm:cxn modelId="{D3ED2C87-38A1-41F6-ADC1-33552CBD6348}" type="presParOf" srcId="{606CF496-453C-44A9-B51E-A841F2010AC4}" destId="{A68B6806-74A8-4479-8C27-A2F38FFDEFDF}" srcOrd="0" destOrd="0" presId="urn:microsoft.com/office/officeart/2005/8/layout/hierarchy1"/>
    <dgm:cxn modelId="{B946848A-66AA-467D-AB2B-EB62BACAB97B}" type="presParOf" srcId="{A68B6806-74A8-4479-8C27-A2F38FFDEFDF}" destId="{F3071638-9329-4560-A36A-21BE78591FCD}" srcOrd="0" destOrd="0" presId="urn:microsoft.com/office/officeart/2005/8/layout/hierarchy1"/>
    <dgm:cxn modelId="{DEFC4DA1-79D2-41EB-9466-A3551BF144B3}" type="presParOf" srcId="{A68B6806-74A8-4479-8C27-A2F38FFDEFDF}" destId="{9175F75A-2677-47BD-A6C2-CB476C121DA5}" srcOrd="1" destOrd="0" presId="urn:microsoft.com/office/officeart/2005/8/layout/hierarchy1"/>
    <dgm:cxn modelId="{08A3F246-7E38-43DD-92B1-B4BA74303D7C}" type="presParOf" srcId="{606CF496-453C-44A9-B51E-A841F2010AC4}" destId="{D9CE889E-C856-4D5B-A090-0D3FB2898736}" srcOrd="1" destOrd="0" presId="urn:microsoft.com/office/officeart/2005/8/layout/hierarchy1"/>
    <dgm:cxn modelId="{C6D0BFA8-5514-43D6-BD9C-0230D7F77AA6}" type="presParOf" srcId="{D9CE889E-C856-4D5B-A090-0D3FB2898736}" destId="{C1B82C9F-C9B8-46D8-BA72-E772F114EB51}" srcOrd="0" destOrd="0" presId="urn:microsoft.com/office/officeart/2005/8/layout/hierarchy1"/>
    <dgm:cxn modelId="{0030E2CE-4971-4B18-8585-DCA46B4CBBED}" type="presParOf" srcId="{D9CE889E-C856-4D5B-A090-0D3FB2898736}" destId="{93E8B398-711F-4D68-8ECD-3AC715D26119}" srcOrd="1" destOrd="0" presId="urn:microsoft.com/office/officeart/2005/8/layout/hierarchy1"/>
    <dgm:cxn modelId="{D11762D3-986E-42F5-96D7-15BE6EC43730}" type="presParOf" srcId="{93E8B398-711F-4D68-8ECD-3AC715D26119}" destId="{087331C2-F038-4589-944B-0A4292AA2150}" srcOrd="0" destOrd="0" presId="urn:microsoft.com/office/officeart/2005/8/layout/hierarchy1"/>
    <dgm:cxn modelId="{4B33B43E-8142-434A-8E2C-A043EE088320}" type="presParOf" srcId="{087331C2-F038-4589-944B-0A4292AA2150}" destId="{6B5D0F3A-CF6D-4F0B-A791-11690200BD09}" srcOrd="0" destOrd="0" presId="urn:microsoft.com/office/officeart/2005/8/layout/hierarchy1"/>
    <dgm:cxn modelId="{6BB17801-5F20-4707-A343-AB9C93FFC1B2}" type="presParOf" srcId="{087331C2-F038-4589-944B-0A4292AA2150}" destId="{98DB9BCE-7ECE-470D-970A-23597EA90A64}" srcOrd="1" destOrd="0" presId="urn:microsoft.com/office/officeart/2005/8/layout/hierarchy1"/>
    <dgm:cxn modelId="{235FF385-39BE-40E0-BE87-2FBFB971C336}" type="presParOf" srcId="{93E8B398-711F-4D68-8ECD-3AC715D26119}" destId="{65C83578-E3C2-4EE7-8678-818DEC8527A7}" srcOrd="1" destOrd="0" presId="urn:microsoft.com/office/officeart/2005/8/layout/hierarchy1"/>
    <dgm:cxn modelId="{B1F01636-CD49-4C3D-AA26-04C297FA2E06}" type="presParOf" srcId="{65C83578-E3C2-4EE7-8678-818DEC8527A7}" destId="{B13F8DE9-BBA2-401B-9A36-2541E898C5A5}" srcOrd="0" destOrd="0" presId="urn:microsoft.com/office/officeart/2005/8/layout/hierarchy1"/>
    <dgm:cxn modelId="{2E4AB373-0671-4EE5-B87E-411A73D9414F}" type="presParOf" srcId="{65C83578-E3C2-4EE7-8678-818DEC8527A7}" destId="{FD2E2ABA-6CB1-4DE2-9244-17AB178F5B26}" srcOrd="1" destOrd="0" presId="urn:microsoft.com/office/officeart/2005/8/layout/hierarchy1"/>
    <dgm:cxn modelId="{8124F66A-3AD5-4A5E-9982-170E01ED1737}" type="presParOf" srcId="{FD2E2ABA-6CB1-4DE2-9244-17AB178F5B26}" destId="{AA988A11-886D-41FF-A824-49A80AC92C9E}" srcOrd="0" destOrd="0" presId="urn:microsoft.com/office/officeart/2005/8/layout/hierarchy1"/>
    <dgm:cxn modelId="{A6A63F8E-6012-47DD-B2A2-50A3B58A999F}" type="presParOf" srcId="{AA988A11-886D-41FF-A824-49A80AC92C9E}" destId="{80AA9990-E439-4A37-BBCE-052F96CFA721}" srcOrd="0" destOrd="0" presId="urn:microsoft.com/office/officeart/2005/8/layout/hierarchy1"/>
    <dgm:cxn modelId="{E21EAE58-2D89-42DC-80E1-248DC5F1D14C}" type="presParOf" srcId="{AA988A11-886D-41FF-A824-49A80AC92C9E}" destId="{F482743E-C5D0-486E-A6E6-16EEF8D72E82}" srcOrd="1" destOrd="0" presId="urn:microsoft.com/office/officeart/2005/8/layout/hierarchy1"/>
    <dgm:cxn modelId="{0D429DD0-AB60-4D84-9632-AA303056A8BA}" type="presParOf" srcId="{FD2E2ABA-6CB1-4DE2-9244-17AB178F5B26}" destId="{9F65D413-15A2-436C-92E1-DB8DF9E045A7}" srcOrd="1" destOrd="0" presId="urn:microsoft.com/office/officeart/2005/8/layout/hierarchy1"/>
    <dgm:cxn modelId="{267F0985-0F12-40DF-AB0B-3CD9B7E3DF6C}" type="presParOf" srcId="{9F65D413-15A2-436C-92E1-DB8DF9E045A7}" destId="{ED05D047-93EF-4BBE-919D-6FDBC46EB106}" srcOrd="0" destOrd="0" presId="urn:microsoft.com/office/officeart/2005/8/layout/hierarchy1"/>
    <dgm:cxn modelId="{5E2E1591-F73F-407F-A06D-AFB4EC00B6FB}" type="presParOf" srcId="{9F65D413-15A2-436C-92E1-DB8DF9E045A7}" destId="{312CFE0E-5B68-4D1B-A046-F3F0F3670990}" srcOrd="1" destOrd="0" presId="urn:microsoft.com/office/officeart/2005/8/layout/hierarchy1"/>
    <dgm:cxn modelId="{5D47C14E-99C6-4B8D-B004-B1E99AEB2AC6}" type="presParOf" srcId="{312CFE0E-5B68-4D1B-A046-F3F0F3670990}" destId="{7F0167AC-4862-4163-AA88-4A5B31F49BCE}" srcOrd="0" destOrd="0" presId="urn:microsoft.com/office/officeart/2005/8/layout/hierarchy1"/>
    <dgm:cxn modelId="{7C48F5A0-81BC-4C05-905B-C3E506D99BD3}" type="presParOf" srcId="{7F0167AC-4862-4163-AA88-4A5B31F49BCE}" destId="{7F941540-5C47-4924-8D73-6F06B918C933}" srcOrd="0" destOrd="0" presId="urn:microsoft.com/office/officeart/2005/8/layout/hierarchy1"/>
    <dgm:cxn modelId="{AB4D721D-BA99-46FD-A4ED-2DB52BD17AEA}" type="presParOf" srcId="{7F0167AC-4862-4163-AA88-4A5B31F49BCE}" destId="{D5146B6E-F04C-41C9-8967-7388CE8AB193}" srcOrd="1" destOrd="0" presId="urn:microsoft.com/office/officeart/2005/8/layout/hierarchy1"/>
    <dgm:cxn modelId="{1133F58B-2960-46FC-B716-E79F4B37E81A}" type="presParOf" srcId="{312CFE0E-5B68-4D1B-A046-F3F0F3670990}" destId="{828D730B-9FEF-4A3F-94FF-9E07D1133D19}" srcOrd="1" destOrd="0" presId="urn:microsoft.com/office/officeart/2005/8/layout/hierarchy1"/>
    <dgm:cxn modelId="{BE08A77F-5101-4488-8CF0-AEE596ECE260}" type="presParOf" srcId="{828D730B-9FEF-4A3F-94FF-9E07D1133D19}" destId="{72B4F11B-5E59-4773-A7A5-544426462298}" srcOrd="0" destOrd="0" presId="urn:microsoft.com/office/officeart/2005/8/layout/hierarchy1"/>
    <dgm:cxn modelId="{F76FECFB-042F-4316-8800-A5CBF329877E}" type="presParOf" srcId="{828D730B-9FEF-4A3F-94FF-9E07D1133D19}" destId="{EF32369F-A8EA-4C64-948A-18265085583D}" srcOrd="1" destOrd="0" presId="urn:microsoft.com/office/officeart/2005/8/layout/hierarchy1"/>
    <dgm:cxn modelId="{F829B5CB-AA62-4811-9C97-29ED62D0FB31}" type="presParOf" srcId="{EF32369F-A8EA-4C64-948A-18265085583D}" destId="{9600D772-FB65-49F7-B0A7-9B48B4211732}" srcOrd="0" destOrd="0" presId="urn:microsoft.com/office/officeart/2005/8/layout/hierarchy1"/>
    <dgm:cxn modelId="{77CFBD94-800C-4BBE-813C-06C4393F4332}" type="presParOf" srcId="{9600D772-FB65-49F7-B0A7-9B48B4211732}" destId="{BBFD2B4A-FE20-48A9-99B6-501013759100}" srcOrd="0" destOrd="0" presId="urn:microsoft.com/office/officeart/2005/8/layout/hierarchy1"/>
    <dgm:cxn modelId="{90ACEF3E-0BFB-4CCC-B3D5-F033EC10BCDE}" type="presParOf" srcId="{9600D772-FB65-49F7-B0A7-9B48B4211732}" destId="{074A0C1A-0B9C-48FF-B06F-E2991050DD63}" srcOrd="1" destOrd="0" presId="urn:microsoft.com/office/officeart/2005/8/layout/hierarchy1"/>
    <dgm:cxn modelId="{E306DD80-C7E8-43D8-B967-3C8B9740E183}" type="presParOf" srcId="{EF32369F-A8EA-4C64-948A-18265085583D}" destId="{EC1E24F1-90FC-4C9D-9409-ADA8C16BE843}" srcOrd="1" destOrd="0" presId="urn:microsoft.com/office/officeart/2005/8/layout/hierarchy1"/>
    <dgm:cxn modelId="{DC745A00-D842-4475-8E6F-7BD756AA5A4B}" type="presParOf" srcId="{EC1E24F1-90FC-4C9D-9409-ADA8C16BE843}" destId="{628BCA49-84D6-49DA-AEEA-30CCB9051B2E}" srcOrd="0" destOrd="0" presId="urn:microsoft.com/office/officeart/2005/8/layout/hierarchy1"/>
    <dgm:cxn modelId="{6F60D4DD-D517-4BEE-B71F-74069236BFD8}" type="presParOf" srcId="{EC1E24F1-90FC-4C9D-9409-ADA8C16BE843}" destId="{35EEB7C3-0D81-4C7B-A1CD-27F696D74AF0}" srcOrd="1" destOrd="0" presId="urn:microsoft.com/office/officeart/2005/8/layout/hierarchy1"/>
    <dgm:cxn modelId="{24292090-FBEC-4C1B-8D10-C5FA3E4713E5}" type="presParOf" srcId="{35EEB7C3-0D81-4C7B-A1CD-27F696D74AF0}" destId="{1571185D-8BE5-4732-B3DA-C47A9BDD590F}" srcOrd="0" destOrd="0" presId="urn:microsoft.com/office/officeart/2005/8/layout/hierarchy1"/>
    <dgm:cxn modelId="{1105EE8E-EF2C-4284-9AE3-AA0E54F35FD6}" type="presParOf" srcId="{1571185D-8BE5-4732-B3DA-C47A9BDD590F}" destId="{DD236804-9BE5-434F-B80F-F6BB21AA748E}" srcOrd="0" destOrd="0" presId="urn:microsoft.com/office/officeart/2005/8/layout/hierarchy1"/>
    <dgm:cxn modelId="{4D536D76-15A1-4E41-A54E-303175CD69DD}" type="presParOf" srcId="{1571185D-8BE5-4732-B3DA-C47A9BDD590F}" destId="{DAAAB788-3109-447D-AAC4-BDF4E747D165}" srcOrd="1" destOrd="0" presId="urn:microsoft.com/office/officeart/2005/8/layout/hierarchy1"/>
    <dgm:cxn modelId="{450B15B1-3AB7-4CE6-BCA4-843681158701}" type="presParOf" srcId="{35EEB7C3-0D81-4C7B-A1CD-27F696D74AF0}" destId="{64DA2F8C-2269-4567-A915-AB6B138B8098}" srcOrd="1" destOrd="0" presId="urn:microsoft.com/office/officeart/2005/8/layout/hierarchy1"/>
    <dgm:cxn modelId="{FD8D5CFB-372C-4056-9B79-4110186D44C6}" type="presParOf" srcId="{64DA2F8C-2269-4567-A915-AB6B138B8098}" destId="{3D4BBEF1-AB0D-4EB0-96AA-48377143A6AA}" srcOrd="0" destOrd="0" presId="urn:microsoft.com/office/officeart/2005/8/layout/hierarchy1"/>
    <dgm:cxn modelId="{410B46CE-A6E0-45C4-A8F8-83E8D59837F0}" type="presParOf" srcId="{64DA2F8C-2269-4567-A915-AB6B138B8098}" destId="{0FDBEB06-921B-44D9-9CDA-9423B0F434BC}" srcOrd="1" destOrd="0" presId="urn:microsoft.com/office/officeart/2005/8/layout/hierarchy1"/>
    <dgm:cxn modelId="{E26890F8-1958-4641-942D-AA01C441D050}" type="presParOf" srcId="{0FDBEB06-921B-44D9-9CDA-9423B0F434BC}" destId="{01D67C44-3910-4656-81A2-1C972A487819}" srcOrd="0" destOrd="0" presId="urn:microsoft.com/office/officeart/2005/8/layout/hierarchy1"/>
    <dgm:cxn modelId="{75FC2DBD-D753-4498-9FB8-132DC1CCEB30}" type="presParOf" srcId="{01D67C44-3910-4656-81A2-1C972A487819}" destId="{4BFB9612-C18C-43D2-B7B0-352A9D0AF9F1}" srcOrd="0" destOrd="0" presId="urn:microsoft.com/office/officeart/2005/8/layout/hierarchy1"/>
    <dgm:cxn modelId="{BEB76A5F-778B-4B2D-BF69-D50F9F135029}" type="presParOf" srcId="{01D67C44-3910-4656-81A2-1C972A487819}" destId="{15BC7946-7A06-48A2-A6B6-E0A56F6B8B1B}" srcOrd="1" destOrd="0" presId="urn:microsoft.com/office/officeart/2005/8/layout/hierarchy1"/>
    <dgm:cxn modelId="{3F15B394-F252-47B9-BFB1-CD03A7E1575E}" type="presParOf" srcId="{0FDBEB06-921B-44D9-9CDA-9423B0F434BC}" destId="{4B050392-3D7E-4CAB-85A5-ABB8774AE71A}" srcOrd="1" destOrd="0" presId="urn:microsoft.com/office/officeart/2005/8/layout/hierarchy1"/>
    <dgm:cxn modelId="{AE157399-8CC4-4A4C-A653-90C6A0A452B3}" type="presParOf" srcId="{4B050392-3D7E-4CAB-85A5-ABB8774AE71A}" destId="{9F3CD42C-59BB-4ABB-BC0A-287936350F69}" srcOrd="0" destOrd="0" presId="urn:microsoft.com/office/officeart/2005/8/layout/hierarchy1"/>
    <dgm:cxn modelId="{5D9F64BF-A787-408D-9154-A7699E6137A0}" type="presParOf" srcId="{4B050392-3D7E-4CAB-85A5-ABB8774AE71A}" destId="{83C1F2D0-CAAC-47AE-996C-59525D3FAE1B}" srcOrd="1" destOrd="0" presId="urn:microsoft.com/office/officeart/2005/8/layout/hierarchy1"/>
    <dgm:cxn modelId="{B5531F78-3D0A-442C-8191-B4318CFF434E}" type="presParOf" srcId="{83C1F2D0-CAAC-47AE-996C-59525D3FAE1B}" destId="{1843C6F8-8D08-4FD7-946D-0BEFA5DA7EC8}" srcOrd="0" destOrd="0" presId="urn:microsoft.com/office/officeart/2005/8/layout/hierarchy1"/>
    <dgm:cxn modelId="{78B3F928-886E-4491-97C1-5A475D260A73}" type="presParOf" srcId="{1843C6F8-8D08-4FD7-946D-0BEFA5DA7EC8}" destId="{691ED6AE-5787-40F8-8355-81077A739F14}" srcOrd="0" destOrd="0" presId="urn:microsoft.com/office/officeart/2005/8/layout/hierarchy1"/>
    <dgm:cxn modelId="{21D3E614-0E72-4BE6-B287-90BAF135D930}" type="presParOf" srcId="{1843C6F8-8D08-4FD7-946D-0BEFA5DA7EC8}" destId="{37FF83C7-AF1F-40F8-AC38-53F229F9FDFF}" srcOrd="1" destOrd="0" presId="urn:microsoft.com/office/officeart/2005/8/layout/hierarchy1"/>
    <dgm:cxn modelId="{BDD23945-3721-473A-AF17-4C93D6D22BF6}" type="presParOf" srcId="{83C1F2D0-CAAC-47AE-996C-59525D3FAE1B}" destId="{535556FC-84A3-4733-902C-F9871A5EC58D}" srcOrd="1" destOrd="0" presId="urn:microsoft.com/office/officeart/2005/8/layout/hierarchy1"/>
    <dgm:cxn modelId="{88BA6188-625B-42D8-B4D3-A6F304C745B3}" type="presParOf" srcId="{D9CE889E-C856-4D5B-A090-0D3FB2898736}" destId="{F1962EF3-6FC4-419D-950B-E64C745E4882}" srcOrd="2" destOrd="0" presId="urn:microsoft.com/office/officeart/2005/8/layout/hierarchy1"/>
    <dgm:cxn modelId="{9F3BDCF8-A416-412A-806F-2B3B496B775E}" type="presParOf" srcId="{D9CE889E-C856-4D5B-A090-0D3FB2898736}" destId="{42923823-A1A3-4DCD-B4B8-2A914F1DE4AB}" srcOrd="3" destOrd="0" presId="urn:microsoft.com/office/officeart/2005/8/layout/hierarchy1"/>
    <dgm:cxn modelId="{1F834368-398A-4A47-8BB6-9C0C37E7C268}" type="presParOf" srcId="{42923823-A1A3-4DCD-B4B8-2A914F1DE4AB}" destId="{489965A4-C320-4E3A-AEA4-AA5048395EB1}" srcOrd="0" destOrd="0" presId="urn:microsoft.com/office/officeart/2005/8/layout/hierarchy1"/>
    <dgm:cxn modelId="{5E886F2E-D8F1-4167-8526-055B4AFDF1B6}" type="presParOf" srcId="{489965A4-C320-4E3A-AEA4-AA5048395EB1}" destId="{64EBF7B2-D174-4FAC-A0FB-8AADCA469270}" srcOrd="0" destOrd="0" presId="urn:microsoft.com/office/officeart/2005/8/layout/hierarchy1"/>
    <dgm:cxn modelId="{CC2237F0-7A91-4858-AFC7-44FB09AB5C3A}" type="presParOf" srcId="{489965A4-C320-4E3A-AEA4-AA5048395EB1}" destId="{E7B4090C-BB8D-4061-A83D-66CF93A4BC56}" srcOrd="1" destOrd="0" presId="urn:microsoft.com/office/officeart/2005/8/layout/hierarchy1"/>
    <dgm:cxn modelId="{1E1F1251-3FAE-4447-99EE-A871CF46A833}" type="presParOf" srcId="{42923823-A1A3-4DCD-B4B8-2A914F1DE4AB}" destId="{B6891B5B-1B97-4E55-9A0C-8826072A79A5}" srcOrd="1" destOrd="0" presId="urn:microsoft.com/office/officeart/2005/8/layout/hierarchy1"/>
    <dgm:cxn modelId="{EED8D0C3-B51C-4F84-A2F2-539A935F4748}" type="presParOf" srcId="{B6891B5B-1B97-4E55-9A0C-8826072A79A5}" destId="{649C1A5D-4994-4963-AF27-C6C019BF1255}" srcOrd="0" destOrd="0" presId="urn:microsoft.com/office/officeart/2005/8/layout/hierarchy1"/>
    <dgm:cxn modelId="{E789A81B-0AA5-40B3-90C2-01ECD03FC9E0}" type="presParOf" srcId="{B6891B5B-1B97-4E55-9A0C-8826072A79A5}" destId="{377CB2B1-218E-40C8-999F-548229F78CC5}" srcOrd="1" destOrd="0" presId="urn:microsoft.com/office/officeart/2005/8/layout/hierarchy1"/>
    <dgm:cxn modelId="{1A8D5BD1-D0A7-444E-B8D0-EDBD1853E370}" type="presParOf" srcId="{377CB2B1-218E-40C8-999F-548229F78CC5}" destId="{4DED8B01-EEC3-4B54-A794-694C8C54A0FB}" srcOrd="0" destOrd="0" presId="urn:microsoft.com/office/officeart/2005/8/layout/hierarchy1"/>
    <dgm:cxn modelId="{9642E5B4-BA38-4D32-B7B7-E91ED9717B9B}" type="presParOf" srcId="{4DED8B01-EEC3-4B54-A794-694C8C54A0FB}" destId="{CB0D2F15-AFB1-4F40-8AE8-B97A14AB330F}" srcOrd="0" destOrd="0" presId="urn:microsoft.com/office/officeart/2005/8/layout/hierarchy1"/>
    <dgm:cxn modelId="{7FC090F0-4387-4735-91E2-5F841B1DAB24}" type="presParOf" srcId="{4DED8B01-EEC3-4B54-A794-694C8C54A0FB}" destId="{17428B86-0F1F-48C5-9F96-D444BA064C0D}" srcOrd="1" destOrd="0" presId="urn:microsoft.com/office/officeart/2005/8/layout/hierarchy1"/>
    <dgm:cxn modelId="{9ACEBEE9-EBF7-479B-9993-51986C3F490A}" type="presParOf" srcId="{377CB2B1-218E-40C8-999F-548229F78CC5}" destId="{9B795387-06F7-427B-A98D-02A82A20FCBE}" srcOrd="1" destOrd="0" presId="urn:microsoft.com/office/officeart/2005/8/layout/hierarchy1"/>
    <dgm:cxn modelId="{4EB7B630-7FFE-4733-B606-9864F9BFFD3B}" type="presParOf" srcId="{9B795387-06F7-427B-A98D-02A82A20FCBE}" destId="{6BD4691B-5220-4298-9A51-24F732AF50D3}" srcOrd="0" destOrd="0" presId="urn:microsoft.com/office/officeart/2005/8/layout/hierarchy1"/>
    <dgm:cxn modelId="{90530481-2DBD-4007-9246-76677CEA9B39}" type="presParOf" srcId="{9B795387-06F7-427B-A98D-02A82A20FCBE}" destId="{3A9EA653-94D2-4438-8E3E-9678028669E1}" srcOrd="1" destOrd="0" presId="urn:microsoft.com/office/officeart/2005/8/layout/hierarchy1"/>
    <dgm:cxn modelId="{B45ACC68-6C79-4F21-B211-204196EA8A96}" type="presParOf" srcId="{3A9EA653-94D2-4438-8E3E-9678028669E1}" destId="{951CE3CD-92EB-4640-8F63-C1C899DE7FF5}" srcOrd="0" destOrd="0" presId="urn:microsoft.com/office/officeart/2005/8/layout/hierarchy1"/>
    <dgm:cxn modelId="{02175D7A-6634-4E1A-A283-49BB5C77E0DC}" type="presParOf" srcId="{951CE3CD-92EB-4640-8F63-C1C899DE7FF5}" destId="{766858B6-97D5-440A-BB86-2836F984732E}" srcOrd="0" destOrd="0" presId="urn:microsoft.com/office/officeart/2005/8/layout/hierarchy1"/>
    <dgm:cxn modelId="{11C99BD9-2231-42D9-87A6-BEA2504A8735}" type="presParOf" srcId="{951CE3CD-92EB-4640-8F63-C1C899DE7FF5}" destId="{428F02D1-1B09-4480-8D97-BBDC99E0609B}" srcOrd="1" destOrd="0" presId="urn:microsoft.com/office/officeart/2005/8/layout/hierarchy1"/>
    <dgm:cxn modelId="{C90751B9-84B4-44E8-B98E-65935E3F755D}" type="presParOf" srcId="{3A9EA653-94D2-4438-8E3E-9678028669E1}" destId="{B3D10E07-ABBC-4554-99CD-45E12337E159}" srcOrd="1" destOrd="0" presId="urn:microsoft.com/office/officeart/2005/8/layout/hierarchy1"/>
    <dgm:cxn modelId="{F8FDAF88-6CE6-4A05-B8FF-5F9AE7690C09}" type="presParOf" srcId="{B3D10E07-ABBC-4554-99CD-45E12337E159}" destId="{EA578A93-D545-4BE5-9EC9-0ECBDC2FF0D5}" srcOrd="0" destOrd="0" presId="urn:microsoft.com/office/officeart/2005/8/layout/hierarchy1"/>
    <dgm:cxn modelId="{8A967CC1-4237-41CE-AE15-613555CC6650}" type="presParOf" srcId="{B3D10E07-ABBC-4554-99CD-45E12337E159}" destId="{ED234173-EFFD-4161-B531-2C5A2AD0FF1C}" srcOrd="1" destOrd="0" presId="urn:microsoft.com/office/officeart/2005/8/layout/hierarchy1"/>
    <dgm:cxn modelId="{1057B0D9-8BFC-436E-AE23-A96043D5219C}" type="presParOf" srcId="{ED234173-EFFD-4161-B531-2C5A2AD0FF1C}" destId="{41B2DA36-6BC3-4B96-BE77-20A0C9E6DFE3}" srcOrd="0" destOrd="0" presId="urn:microsoft.com/office/officeart/2005/8/layout/hierarchy1"/>
    <dgm:cxn modelId="{4807F660-FC8B-4D4A-8658-733DCFC6E1C8}" type="presParOf" srcId="{41B2DA36-6BC3-4B96-BE77-20A0C9E6DFE3}" destId="{1891671C-4256-42B1-AD42-882768A3DD96}" srcOrd="0" destOrd="0" presId="urn:microsoft.com/office/officeart/2005/8/layout/hierarchy1"/>
    <dgm:cxn modelId="{567AFFB3-829F-4682-BE18-794C28716280}" type="presParOf" srcId="{41B2DA36-6BC3-4B96-BE77-20A0C9E6DFE3}" destId="{E749E8EF-EB2F-48AA-9731-558603A7B963}" srcOrd="1" destOrd="0" presId="urn:microsoft.com/office/officeart/2005/8/layout/hierarchy1"/>
    <dgm:cxn modelId="{58D67856-D6F8-40BA-9D51-D5977E5C69A5}" type="presParOf" srcId="{ED234173-EFFD-4161-B531-2C5A2AD0FF1C}" destId="{E54CE85F-575E-4869-B02E-C8B014A2789E}" srcOrd="1" destOrd="0" presId="urn:microsoft.com/office/officeart/2005/8/layout/hierarchy1"/>
    <dgm:cxn modelId="{AD9CB21E-A25F-4614-9CEA-00FB29CA98D0}" type="presParOf" srcId="{E54CE85F-575E-4869-B02E-C8B014A2789E}" destId="{7EC06365-C643-4BD3-8861-965DBB86F543}" srcOrd="0" destOrd="0" presId="urn:microsoft.com/office/officeart/2005/8/layout/hierarchy1"/>
    <dgm:cxn modelId="{40A96FD5-80A7-4A8B-A962-212212B101B9}" type="presParOf" srcId="{E54CE85F-575E-4869-B02E-C8B014A2789E}" destId="{D170E1B0-CA65-4D84-BF94-E4A673B584E9}" srcOrd="1" destOrd="0" presId="urn:microsoft.com/office/officeart/2005/8/layout/hierarchy1"/>
    <dgm:cxn modelId="{751E87BC-F742-49BC-81D8-69F35AFCF34A}" type="presParOf" srcId="{D170E1B0-CA65-4D84-BF94-E4A673B584E9}" destId="{91A5F66F-D587-4948-81BD-5ABD3271EB60}" srcOrd="0" destOrd="0" presId="urn:microsoft.com/office/officeart/2005/8/layout/hierarchy1"/>
    <dgm:cxn modelId="{E929C8DC-1589-47D2-A731-7877000A3C1A}" type="presParOf" srcId="{91A5F66F-D587-4948-81BD-5ABD3271EB60}" destId="{0DE64D8E-49D8-4A8F-94BA-8625B503F8A2}" srcOrd="0" destOrd="0" presId="urn:microsoft.com/office/officeart/2005/8/layout/hierarchy1"/>
    <dgm:cxn modelId="{F57222BB-2D4B-4E0F-8C68-9244479100D0}" type="presParOf" srcId="{91A5F66F-D587-4948-81BD-5ABD3271EB60}" destId="{4A0DA231-837F-4B8E-89E4-7FCDACF2A817}" srcOrd="1" destOrd="0" presId="urn:microsoft.com/office/officeart/2005/8/layout/hierarchy1"/>
    <dgm:cxn modelId="{56EE3647-B23A-42F4-BE72-0887A4D49BA5}" type="presParOf" srcId="{D170E1B0-CA65-4D84-BF94-E4A673B584E9}" destId="{04416A25-DD47-4925-A0BD-35C354188F45}" srcOrd="1" destOrd="0" presId="urn:microsoft.com/office/officeart/2005/8/layout/hierarchy1"/>
    <dgm:cxn modelId="{A373EC59-48CE-4060-B2A9-5086F82E4F96}" type="presParOf" srcId="{B6891B5B-1B97-4E55-9A0C-8826072A79A5}" destId="{D91F17EF-042A-4236-B2BB-BFA444C46F5F}" srcOrd="2" destOrd="0" presId="urn:microsoft.com/office/officeart/2005/8/layout/hierarchy1"/>
    <dgm:cxn modelId="{E3F0283B-C2CB-4DB0-A75E-BDE308C444C6}" type="presParOf" srcId="{B6891B5B-1B97-4E55-9A0C-8826072A79A5}" destId="{718517CC-C076-420F-AB79-3F8B1A546D7E}" srcOrd="3" destOrd="0" presId="urn:microsoft.com/office/officeart/2005/8/layout/hierarchy1"/>
    <dgm:cxn modelId="{5BEE9FFA-862E-4FC8-9B39-5635F0BF3E9B}" type="presParOf" srcId="{718517CC-C076-420F-AB79-3F8B1A546D7E}" destId="{5A8139A4-5AAA-4FB6-8367-71DF93C45049}" srcOrd="0" destOrd="0" presId="urn:microsoft.com/office/officeart/2005/8/layout/hierarchy1"/>
    <dgm:cxn modelId="{36172D69-75B8-482A-9C71-7B2F965A00D9}" type="presParOf" srcId="{5A8139A4-5AAA-4FB6-8367-71DF93C45049}" destId="{B8A3B31A-6511-44D4-BED9-B98F5E187B37}" srcOrd="0" destOrd="0" presId="urn:microsoft.com/office/officeart/2005/8/layout/hierarchy1"/>
    <dgm:cxn modelId="{D2A8F17A-E01B-4565-AA49-09D0446F67BE}" type="presParOf" srcId="{5A8139A4-5AAA-4FB6-8367-71DF93C45049}" destId="{72A7E409-F933-488D-AED2-6670A24A5211}" srcOrd="1" destOrd="0" presId="urn:microsoft.com/office/officeart/2005/8/layout/hierarchy1"/>
    <dgm:cxn modelId="{30C90F84-163F-4DFC-8178-09501B819C46}" type="presParOf" srcId="{718517CC-C076-420F-AB79-3F8B1A546D7E}" destId="{6AE8F035-B0AC-4CC4-918A-116D430860E3}" srcOrd="1" destOrd="0" presId="urn:microsoft.com/office/officeart/2005/8/layout/hierarchy1"/>
    <dgm:cxn modelId="{2DE49D5A-CD72-47CD-8F8A-981AC7B0F594}" type="presParOf" srcId="{6AE8F035-B0AC-4CC4-918A-116D430860E3}" destId="{FEA3F7A5-F1FA-43EE-8B4B-C15E7083C975}" srcOrd="0" destOrd="0" presId="urn:microsoft.com/office/officeart/2005/8/layout/hierarchy1"/>
    <dgm:cxn modelId="{43AF35F0-1FBF-438C-B1AC-48339E7DB67D}" type="presParOf" srcId="{6AE8F035-B0AC-4CC4-918A-116D430860E3}" destId="{43134448-911C-450D-9CF5-6B92CB32E190}" srcOrd="1" destOrd="0" presId="urn:microsoft.com/office/officeart/2005/8/layout/hierarchy1"/>
    <dgm:cxn modelId="{B4C82782-6353-4606-86D6-D62122760CCC}" type="presParOf" srcId="{43134448-911C-450D-9CF5-6B92CB32E190}" destId="{39DF9F6B-818C-4F8F-B66F-812891D1E994}" srcOrd="0" destOrd="0" presId="urn:microsoft.com/office/officeart/2005/8/layout/hierarchy1"/>
    <dgm:cxn modelId="{D1211ECF-9E14-4B74-AE2C-6EF93FFEB497}" type="presParOf" srcId="{39DF9F6B-818C-4F8F-B66F-812891D1E994}" destId="{AE75A353-9E0D-40E3-B14D-9DE16B9882A7}" srcOrd="0" destOrd="0" presId="urn:microsoft.com/office/officeart/2005/8/layout/hierarchy1"/>
    <dgm:cxn modelId="{2D92D9EF-08AB-4A24-B7E7-A924566BB215}" type="presParOf" srcId="{39DF9F6B-818C-4F8F-B66F-812891D1E994}" destId="{E59E94A4-1E75-46A7-8DA7-03C117A9CC77}" srcOrd="1" destOrd="0" presId="urn:microsoft.com/office/officeart/2005/8/layout/hierarchy1"/>
    <dgm:cxn modelId="{BC6A0A7F-41AA-48DA-A495-4CA6CD401907}" type="presParOf" srcId="{43134448-911C-450D-9CF5-6B92CB32E190}" destId="{EDB867F2-08D0-4C80-9D68-65FB6DBFDF11}" srcOrd="1" destOrd="0" presId="urn:microsoft.com/office/officeart/2005/8/layout/hierarchy1"/>
    <dgm:cxn modelId="{DE184626-D797-410E-A1F7-AFD9B1F42A6A}" type="presParOf" srcId="{EDB867F2-08D0-4C80-9D68-65FB6DBFDF11}" destId="{039174B5-BF52-4268-A452-0BD742FBB025}" srcOrd="0" destOrd="0" presId="urn:microsoft.com/office/officeart/2005/8/layout/hierarchy1"/>
    <dgm:cxn modelId="{73CF3B08-0993-4079-9DED-9E67A3F6A37E}" type="presParOf" srcId="{EDB867F2-08D0-4C80-9D68-65FB6DBFDF11}" destId="{053A1DA9-C2AD-4444-81FA-06D668376C5F}" srcOrd="1" destOrd="0" presId="urn:microsoft.com/office/officeart/2005/8/layout/hierarchy1"/>
    <dgm:cxn modelId="{5385FBA0-1C77-4A5C-99C8-EE5CA620F4AF}" type="presParOf" srcId="{053A1DA9-C2AD-4444-81FA-06D668376C5F}" destId="{7378F01E-B35B-405C-970F-32FD97A5D4A8}" srcOrd="0" destOrd="0" presId="urn:microsoft.com/office/officeart/2005/8/layout/hierarchy1"/>
    <dgm:cxn modelId="{364D0683-083B-445A-A940-AFA7903719A3}" type="presParOf" srcId="{7378F01E-B35B-405C-970F-32FD97A5D4A8}" destId="{98ED48D3-FC2A-4835-8D48-0FBC6C6F1A2A}" srcOrd="0" destOrd="0" presId="urn:microsoft.com/office/officeart/2005/8/layout/hierarchy1"/>
    <dgm:cxn modelId="{D07B0CDA-B166-4D4E-BE1D-74B38AC02D53}" type="presParOf" srcId="{7378F01E-B35B-405C-970F-32FD97A5D4A8}" destId="{3D0285B7-A66D-4696-B560-A64B856ADE95}" srcOrd="1" destOrd="0" presId="urn:microsoft.com/office/officeart/2005/8/layout/hierarchy1"/>
    <dgm:cxn modelId="{2A0F49A1-8C97-45EB-AD3E-EAB8024CC763}" type="presParOf" srcId="{053A1DA9-C2AD-4444-81FA-06D668376C5F}" destId="{0857A8A5-60D1-4EEA-8D9A-2B05678DAFB7}" srcOrd="1" destOrd="0" presId="urn:microsoft.com/office/officeart/2005/8/layout/hierarchy1"/>
    <dgm:cxn modelId="{BF16A39E-98F5-4621-A8E2-1F4095DA26B4}" type="presParOf" srcId="{0857A8A5-60D1-4EEA-8D9A-2B05678DAFB7}" destId="{77FE01C9-8E76-4125-BBC1-ABFA90D2E276}" srcOrd="0" destOrd="0" presId="urn:microsoft.com/office/officeart/2005/8/layout/hierarchy1"/>
    <dgm:cxn modelId="{C59CD8F2-7964-4E30-8C19-3DF80B65B122}" type="presParOf" srcId="{0857A8A5-60D1-4EEA-8D9A-2B05678DAFB7}" destId="{66DB5332-6989-481D-B820-433DAD38D772}" srcOrd="1" destOrd="0" presId="urn:microsoft.com/office/officeart/2005/8/layout/hierarchy1"/>
    <dgm:cxn modelId="{F6891AA5-9B91-45D7-A694-2B9DCC827645}" type="presParOf" srcId="{66DB5332-6989-481D-B820-433DAD38D772}" destId="{6B4FCF66-6F6E-4AA6-AEA3-339C0C089C75}" srcOrd="0" destOrd="0" presId="urn:microsoft.com/office/officeart/2005/8/layout/hierarchy1"/>
    <dgm:cxn modelId="{5617402F-9E6C-48F2-BF65-D9AAA25CC22B}" type="presParOf" srcId="{6B4FCF66-6F6E-4AA6-AEA3-339C0C089C75}" destId="{17CA2671-6D33-4878-89F1-8E705DCE7DCC}" srcOrd="0" destOrd="0" presId="urn:microsoft.com/office/officeart/2005/8/layout/hierarchy1"/>
    <dgm:cxn modelId="{9C19B169-E9DD-4754-A2FC-9F4DA801D474}" type="presParOf" srcId="{6B4FCF66-6F6E-4AA6-AEA3-339C0C089C75}" destId="{EDB332BB-3CDE-4995-AD0B-0BF731F5044F}" srcOrd="1" destOrd="0" presId="urn:microsoft.com/office/officeart/2005/8/layout/hierarchy1"/>
    <dgm:cxn modelId="{523ED30D-CA2C-4BCC-97F7-4BC72DBBB6D2}" type="presParOf" srcId="{66DB5332-6989-481D-B820-433DAD38D772}" destId="{D4A91EC7-CBCB-4B28-91E7-AF67F7D880E2}" srcOrd="1" destOrd="0" presId="urn:microsoft.com/office/officeart/2005/8/layout/hierarchy1"/>
    <dgm:cxn modelId="{C015D086-33F3-4CCF-BB5C-9374C8C2A9EA}" type="presParOf" srcId="{D4A91EC7-CBCB-4B28-91E7-AF67F7D880E2}" destId="{9FDC256B-0C6E-4E2F-8DDC-30CE160DC917}" srcOrd="0" destOrd="0" presId="urn:microsoft.com/office/officeart/2005/8/layout/hierarchy1"/>
    <dgm:cxn modelId="{745810F8-9A9A-4861-9AD2-4601BA12F6B9}" type="presParOf" srcId="{D4A91EC7-CBCB-4B28-91E7-AF67F7D880E2}" destId="{80142751-A3CB-4FB7-8A82-C6B4920021BE}" srcOrd="1" destOrd="0" presId="urn:microsoft.com/office/officeart/2005/8/layout/hierarchy1"/>
    <dgm:cxn modelId="{7837CE59-C103-4156-AA95-F9252F8C6770}" type="presParOf" srcId="{80142751-A3CB-4FB7-8A82-C6B4920021BE}" destId="{067CD07D-56CE-48A2-A134-081DF4C8EAA2}" srcOrd="0" destOrd="0" presId="urn:microsoft.com/office/officeart/2005/8/layout/hierarchy1"/>
    <dgm:cxn modelId="{DE0AD729-E292-4B90-B324-A678F35DBECD}" type="presParOf" srcId="{067CD07D-56CE-48A2-A134-081DF4C8EAA2}" destId="{E6AD8698-42F6-417F-83CE-D0D61B57C55C}" srcOrd="0" destOrd="0" presId="urn:microsoft.com/office/officeart/2005/8/layout/hierarchy1"/>
    <dgm:cxn modelId="{A2819914-0A93-41CC-A3DD-3485FAE9E76D}" type="presParOf" srcId="{067CD07D-56CE-48A2-A134-081DF4C8EAA2}" destId="{E230C554-2E0F-4B2A-A546-3A121A09F990}" srcOrd="1" destOrd="0" presId="urn:microsoft.com/office/officeart/2005/8/layout/hierarchy1"/>
    <dgm:cxn modelId="{91355405-B57E-4B33-90D4-4047D856161B}" type="presParOf" srcId="{80142751-A3CB-4FB7-8A82-C6B4920021BE}" destId="{BBC48EB8-2A66-48AF-B62F-AAF7C9F6DC7E}" srcOrd="1" destOrd="0" presId="urn:microsoft.com/office/officeart/2005/8/layout/hierarchy1"/>
    <dgm:cxn modelId="{1566C1FB-7933-4227-9C20-E3FA30454214}" type="presParOf" srcId="{BBC48EB8-2A66-48AF-B62F-AAF7C9F6DC7E}" destId="{027751E2-B922-4DF0-918D-E71844665EDF}" srcOrd="0" destOrd="0" presId="urn:microsoft.com/office/officeart/2005/8/layout/hierarchy1"/>
    <dgm:cxn modelId="{CC3B9917-6FCD-4A5B-A491-7C377807CE55}" type="presParOf" srcId="{BBC48EB8-2A66-48AF-B62F-AAF7C9F6DC7E}" destId="{21C3667B-8606-486E-8256-0CE7E09CD68D}" srcOrd="1" destOrd="0" presId="urn:microsoft.com/office/officeart/2005/8/layout/hierarchy1"/>
    <dgm:cxn modelId="{4F88EE06-47EA-4C39-863B-F3F8FA77E68D}" type="presParOf" srcId="{21C3667B-8606-486E-8256-0CE7E09CD68D}" destId="{9B759D22-1D22-45C0-BA7E-3D1427BAC0EC}" srcOrd="0" destOrd="0" presId="urn:microsoft.com/office/officeart/2005/8/layout/hierarchy1"/>
    <dgm:cxn modelId="{D2C2562E-1237-413C-9504-1BABC63B6462}" type="presParOf" srcId="{9B759D22-1D22-45C0-BA7E-3D1427BAC0EC}" destId="{9FED8A31-52A1-454B-9674-ED1D13376823}" srcOrd="0" destOrd="0" presId="urn:microsoft.com/office/officeart/2005/8/layout/hierarchy1"/>
    <dgm:cxn modelId="{B28ED991-B075-49EB-A6D9-08D4757AB3B2}" type="presParOf" srcId="{9B759D22-1D22-45C0-BA7E-3D1427BAC0EC}" destId="{C09DD565-E510-457B-9000-F8BBB2AFBA49}" srcOrd="1" destOrd="0" presId="urn:microsoft.com/office/officeart/2005/8/layout/hierarchy1"/>
    <dgm:cxn modelId="{7FB31178-9659-41EA-85BE-C4E534F1F4A2}" type="presParOf" srcId="{21C3667B-8606-486E-8256-0CE7E09CD68D}" destId="{1C948A55-285F-4831-B713-30A53E76EB18}" srcOrd="1" destOrd="0" presId="urn:microsoft.com/office/officeart/2005/8/layout/hierarchy1"/>
    <dgm:cxn modelId="{08F6DCCC-7F18-4B6F-AB44-0893C36A5028}" type="presParOf" srcId="{1C948A55-285F-4831-B713-30A53E76EB18}" destId="{E7534232-300F-4850-8141-E01F9FE6B892}" srcOrd="0" destOrd="0" presId="urn:microsoft.com/office/officeart/2005/8/layout/hierarchy1"/>
    <dgm:cxn modelId="{DD7AD2FD-C645-4E8F-8F88-A733F1AC733A}" type="presParOf" srcId="{1C948A55-285F-4831-B713-30A53E76EB18}" destId="{64551A53-B8FF-480A-AFAA-883CC67FF8EE}" srcOrd="1" destOrd="0" presId="urn:microsoft.com/office/officeart/2005/8/layout/hierarchy1"/>
    <dgm:cxn modelId="{B5597A5D-893D-4629-A429-E612DE8E96AD}" type="presParOf" srcId="{64551A53-B8FF-480A-AFAA-883CC67FF8EE}" destId="{2FEDBFE0-CFC2-40F0-A5C3-EC939D29B0AC}" srcOrd="0" destOrd="0" presId="urn:microsoft.com/office/officeart/2005/8/layout/hierarchy1"/>
    <dgm:cxn modelId="{75D559D6-D60F-417E-A57F-73957DA24301}" type="presParOf" srcId="{2FEDBFE0-CFC2-40F0-A5C3-EC939D29B0AC}" destId="{609D93B6-29B2-459A-8784-AFD7178917EA}" srcOrd="0" destOrd="0" presId="urn:microsoft.com/office/officeart/2005/8/layout/hierarchy1"/>
    <dgm:cxn modelId="{7942DBFB-5B67-4E8F-A7F3-01F92B2C8AF8}" type="presParOf" srcId="{2FEDBFE0-CFC2-40F0-A5C3-EC939D29B0AC}" destId="{0BEB780E-09E4-4F71-A13F-4987E3AB5559}" srcOrd="1" destOrd="0" presId="urn:microsoft.com/office/officeart/2005/8/layout/hierarchy1"/>
    <dgm:cxn modelId="{18279CB1-923D-4A6C-ADBD-C4B090F22B8B}" type="presParOf" srcId="{64551A53-B8FF-480A-AFAA-883CC67FF8EE}" destId="{43398946-A72A-4DC6-958D-0EC60EA10D8C}" srcOrd="1" destOrd="0" presId="urn:microsoft.com/office/officeart/2005/8/layout/hierarchy1"/>
    <dgm:cxn modelId="{D7D1442A-9740-41C6-B300-40948CEAFB7D}" type="presParOf" srcId="{43398946-A72A-4DC6-958D-0EC60EA10D8C}" destId="{82D5169C-A958-472A-9385-13B91EBCE4B4}" srcOrd="0" destOrd="0" presId="urn:microsoft.com/office/officeart/2005/8/layout/hierarchy1"/>
    <dgm:cxn modelId="{9B34C08F-0F41-4306-BA40-498A67A0EBE4}" type="presParOf" srcId="{43398946-A72A-4DC6-958D-0EC60EA10D8C}" destId="{6259B30C-0B27-4E91-9692-59C360F0119B}" srcOrd="1" destOrd="0" presId="urn:microsoft.com/office/officeart/2005/8/layout/hierarchy1"/>
    <dgm:cxn modelId="{5EE9E3A6-48AA-4A0F-AAE3-CDCD68AEF681}" type="presParOf" srcId="{6259B30C-0B27-4E91-9692-59C360F0119B}" destId="{02D2BA19-2B34-43E6-B172-84D8064917B9}" srcOrd="0" destOrd="0" presId="urn:microsoft.com/office/officeart/2005/8/layout/hierarchy1"/>
    <dgm:cxn modelId="{BB745DCA-D3FE-4EDF-B7FD-3595748421EF}" type="presParOf" srcId="{02D2BA19-2B34-43E6-B172-84D8064917B9}" destId="{A23E5649-0D7B-4331-A252-5F9FF171B56A}" srcOrd="0" destOrd="0" presId="urn:microsoft.com/office/officeart/2005/8/layout/hierarchy1"/>
    <dgm:cxn modelId="{67D10E27-F14C-4652-B9F4-320B82114FAE}" type="presParOf" srcId="{02D2BA19-2B34-43E6-B172-84D8064917B9}" destId="{D296669B-364F-4CF9-9B21-63A4E0CD74DC}" srcOrd="1" destOrd="0" presId="urn:microsoft.com/office/officeart/2005/8/layout/hierarchy1"/>
    <dgm:cxn modelId="{CB483A98-1637-4AF3-977D-84F8B06711A7}" type="presParOf" srcId="{6259B30C-0B27-4E91-9692-59C360F0119B}" destId="{E5C77BA9-648E-4AF7-B84C-9567F9A14BE0}" srcOrd="1" destOrd="0" presId="urn:microsoft.com/office/officeart/2005/8/layout/hierarchy1"/>
    <dgm:cxn modelId="{16DFF7E1-9A55-41CE-B55E-30692D729603}" type="presParOf" srcId="{E5C77BA9-648E-4AF7-B84C-9567F9A14BE0}" destId="{33BAE340-D60B-40C2-8416-FD074CDCD2E0}" srcOrd="0" destOrd="0" presId="urn:microsoft.com/office/officeart/2005/8/layout/hierarchy1"/>
    <dgm:cxn modelId="{D09DA60E-66CC-4E18-814B-E7FCFE6C42C6}" type="presParOf" srcId="{E5C77BA9-648E-4AF7-B84C-9567F9A14BE0}" destId="{DB6D4016-6CF5-496B-9125-29F03D849E7E}" srcOrd="1" destOrd="0" presId="urn:microsoft.com/office/officeart/2005/8/layout/hierarchy1"/>
    <dgm:cxn modelId="{484899F8-87AC-46F8-88A6-A7CBC0944844}" type="presParOf" srcId="{DB6D4016-6CF5-496B-9125-29F03D849E7E}" destId="{F528C4B7-4020-4BB5-A0F2-A5F34A7E528B}" srcOrd="0" destOrd="0" presId="urn:microsoft.com/office/officeart/2005/8/layout/hierarchy1"/>
    <dgm:cxn modelId="{B42C6BAC-079D-47E6-998A-ABCFBD17F403}" type="presParOf" srcId="{F528C4B7-4020-4BB5-A0F2-A5F34A7E528B}" destId="{9ABC0F6B-A28E-4D99-BEF8-682FA67118D6}" srcOrd="0" destOrd="0" presId="urn:microsoft.com/office/officeart/2005/8/layout/hierarchy1"/>
    <dgm:cxn modelId="{42A2C966-B79F-453A-9A42-97E845688406}" type="presParOf" srcId="{F528C4B7-4020-4BB5-A0F2-A5F34A7E528B}" destId="{BE361546-0287-4BED-BCDC-EB5BEE71A435}" srcOrd="1" destOrd="0" presId="urn:microsoft.com/office/officeart/2005/8/layout/hierarchy1"/>
    <dgm:cxn modelId="{8C16AE60-7704-47BD-867B-895E5098FBF1}" type="presParOf" srcId="{DB6D4016-6CF5-496B-9125-29F03D849E7E}" destId="{185F01EB-1183-4028-A5A0-823DE159295A}" srcOrd="1" destOrd="0" presId="urn:microsoft.com/office/officeart/2005/8/layout/hierarchy1"/>
    <dgm:cxn modelId="{78BBCFF9-C014-4BD2-8C6E-8239EB016E20}" type="presParOf" srcId="{185F01EB-1183-4028-A5A0-823DE159295A}" destId="{23A7F8F1-8683-4030-AEF4-C6CD04077FDD}" srcOrd="0" destOrd="0" presId="urn:microsoft.com/office/officeart/2005/8/layout/hierarchy1"/>
    <dgm:cxn modelId="{318F403E-04D9-400C-9077-C6A4E8996CBA}" type="presParOf" srcId="{185F01EB-1183-4028-A5A0-823DE159295A}" destId="{D509AEE8-5C7A-4D7C-9EB4-C0305700B6C8}" srcOrd="1" destOrd="0" presId="urn:microsoft.com/office/officeart/2005/8/layout/hierarchy1"/>
    <dgm:cxn modelId="{A3979822-53F7-4CD2-9A3A-D2A434BBE04E}" type="presParOf" srcId="{D509AEE8-5C7A-4D7C-9EB4-C0305700B6C8}" destId="{582B27D5-182C-4444-BABF-82F08E2D49C8}" srcOrd="0" destOrd="0" presId="urn:microsoft.com/office/officeart/2005/8/layout/hierarchy1"/>
    <dgm:cxn modelId="{518F44E8-0047-41D3-9ADA-4AB2656B476B}" type="presParOf" srcId="{582B27D5-182C-4444-BABF-82F08E2D49C8}" destId="{006D0971-3E8F-40A9-9F90-1162FA616E80}" srcOrd="0" destOrd="0" presId="urn:microsoft.com/office/officeart/2005/8/layout/hierarchy1"/>
    <dgm:cxn modelId="{7D2D9F8C-6D0A-44F1-AC82-18105DB7F233}" type="presParOf" srcId="{582B27D5-182C-4444-BABF-82F08E2D49C8}" destId="{C911C41A-31F9-44D9-85B8-12B1D25B91AF}" srcOrd="1" destOrd="0" presId="urn:microsoft.com/office/officeart/2005/8/layout/hierarchy1"/>
    <dgm:cxn modelId="{ADF44358-C2C1-4158-BA72-96DDE7787770}" type="presParOf" srcId="{D509AEE8-5C7A-4D7C-9EB4-C0305700B6C8}" destId="{5515D520-0BEE-4092-B216-BB17CCA8066C}" srcOrd="1" destOrd="0" presId="urn:microsoft.com/office/officeart/2005/8/layout/hierarchy1"/>
    <dgm:cxn modelId="{BC8AA0C4-45BB-48E5-AF10-DE5E1FE763E1}" type="presParOf" srcId="{D9CE889E-C856-4D5B-A090-0D3FB2898736}" destId="{61425D10-14BC-48EF-ADEC-62192181EF0E}" srcOrd="4" destOrd="0" presId="urn:microsoft.com/office/officeart/2005/8/layout/hierarchy1"/>
    <dgm:cxn modelId="{AB76B2D3-4643-479C-81BE-D7325AE61897}" type="presParOf" srcId="{D9CE889E-C856-4D5B-A090-0D3FB2898736}" destId="{B5EEEF02-6195-4BCA-8EE8-ECC9704A87C3}" srcOrd="5" destOrd="0" presId="urn:microsoft.com/office/officeart/2005/8/layout/hierarchy1"/>
    <dgm:cxn modelId="{A5126E94-E218-42F3-8C52-8CB0DF5E2C1C}" type="presParOf" srcId="{B5EEEF02-6195-4BCA-8EE8-ECC9704A87C3}" destId="{667D86CF-04A2-4FB8-A0D5-5A77A25F01FC}" srcOrd="0" destOrd="0" presId="urn:microsoft.com/office/officeart/2005/8/layout/hierarchy1"/>
    <dgm:cxn modelId="{6196FBCB-FEB5-4ADB-8BF0-1CEAC832EC82}" type="presParOf" srcId="{667D86CF-04A2-4FB8-A0D5-5A77A25F01FC}" destId="{1489A342-73E0-4432-80D1-AC7791AFB555}" srcOrd="0" destOrd="0" presId="urn:microsoft.com/office/officeart/2005/8/layout/hierarchy1"/>
    <dgm:cxn modelId="{53B1921D-C788-441F-A049-9702ED6DBC4E}" type="presParOf" srcId="{667D86CF-04A2-4FB8-A0D5-5A77A25F01FC}" destId="{D5069E49-015E-446F-8AD9-9A4B0FE15115}" srcOrd="1" destOrd="0" presId="urn:microsoft.com/office/officeart/2005/8/layout/hierarchy1"/>
    <dgm:cxn modelId="{43422A69-99F3-41FA-8764-87EEC8080045}" type="presParOf" srcId="{B5EEEF02-6195-4BCA-8EE8-ECC9704A87C3}" destId="{D09B9B40-D03D-4B2F-95C4-14808BE79ECB}" srcOrd="1" destOrd="0" presId="urn:microsoft.com/office/officeart/2005/8/layout/hierarchy1"/>
    <dgm:cxn modelId="{F47143FB-630B-4E70-9ECF-0814498221A8}" type="presParOf" srcId="{D09B9B40-D03D-4B2F-95C4-14808BE79ECB}" destId="{B4305B11-989F-4205-923E-2658A9D27EFA}" srcOrd="0" destOrd="0" presId="urn:microsoft.com/office/officeart/2005/8/layout/hierarchy1"/>
    <dgm:cxn modelId="{AE74B19B-C62F-45D9-B190-7C9ADBE6E303}" type="presParOf" srcId="{D09B9B40-D03D-4B2F-95C4-14808BE79ECB}" destId="{D6067EBB-BDAC-43E4-9D49-FB18998774E3}" srcOrd="1" destOrd="0" presId="urn:microsoft.com/office/officeart/2005/8/layout/hierarchy1"/>
    <dgm:cxn modelId="{C3523A7D-429E-430B-89EE-CEB26E369D0B}" type="presParOf" srcId="{D6067EBB-BDAC-43E4-9D49-FB18998774E3}" destId="{D5C94EE8-C4A2-4A3B-8146-FCB6D9B1449E}" srcOrd="0" destOrd="0" presId="urn:microsoft.com/office/officeart/2005/8/layout/hierarchy1"/>
    <dgm:cxn modelId="{82D3AF1F-832C-4ED4-82FA-FB42A39E8000}" type="presParOf" srcId="{D5C94EE8-C4A2-4A3B-8146-FCB6D9B1449E}" destId="{D03061FF-11A3-41EE-9EB4-BC0ADBDDB990}" srcOrd="0" destOrd="0" presId="urn:microsoft.com/office/officeart/2005/8/layout/hierarchy1"/>
    <dgm:cxn modelId="{AC54BB5F-1EBC-4BAE-A356-5BB9731C540A}" type="presParOf" srcId="{D5C94EE8-C4A2-4A3B-8146-FCB6D9B1449E}" destId="{A2499FCC-E998-4DCC-9710-EAFB6FD2ABD7}" srcOrd="1" destOrd="0" presId="urn:microsoft.com/office/officeart/2005/8/layout/hierarchy1"/>
    <dgm:cxn modelId="{312C9346-2BD8-4555-AE03-AFA29D65D212}" type="presParOf" srcId="{D6067EBB-BDAC-43E4-9D49-FB18998774E3}" destId="{B32D2742-A097-485B-A25B-CD0417517338}" srcOrd="1" destOrd="0" presId="urn:microsoft.com/office/officeart/2005/8/layout/hierarchy1"/>
    <dgm:cxn modelId="{F3C49EA8-5718-4BA1-9D76-6685EB736743}" type="presParOf" srcId="{B32D2742-A097-485B-A25B-CD0417517338}" destId="{005721B2-6F27-4F1F-B9B2-7D9C8A7926DA}" srcOrd="0" destOrd="0" presId="urn:microsoft.com/office/officeart/2005/8/layout/hierarchy1"/>
    <dgm:cxn modelId="{AFBACEE9-B400-4EFF-AB35-E149626AD14C}" type="presParOf" srcId="{B32D2742-A097-485B-A25B-CD0417517338}" destId="{76E2D0DE-F9FA-462C-9BE2-3320DA169CD5}" srcOrd="1" destOrd="0" presId="urn:microsoft.com/office/officeart/2005/8/layout/hierarchy1"/>
    <dgm:cxn modelId="{DAEA26DB-5754-4E14-B18A-CA09F1A03744}" type="presParOf" srcId="{76E2D0DE-F9FA-462C-9BE2-3320DA169CD5}" destId="{8C104D50-1359-48E7-871D-0F9BC8D63DB1}" srcOrd="0" destOrd="0" presId="urn:microsoft.com/office/officeart/2005/8/layout/hierarchy1"/>
    <dgm:cxn modelId="{E0A1E636-4EEA-4DAD-9D3B-05AF5E7E7967}" type="presParOf" srcId="{8C104D50-1359-48E7-871D-0F9BC8D63DB1}" destId="{FD3B5073-AFD5-485C-8EE6-FCC305A28CF2}" srcOrd="0" destOrd="0" presId="urn:microsoft.com/office/officeart/2005/8/layout/hierarchy1"/>
    <dgm:cxn modelId="{3D3F5B40-300A-46C5-955B-D1E87C66E172}" type="presParOf" srcId="{8C104D50-1359-48E7-871D-0F9BC8D63DB1}" destId="{B68F5918-7285-4968-8733-22D423926303}" srcOrd="1" destOrd="0" presId="urn:microsoft.com/office/officeart/2005/8/layout/hierarchy1"/>
    <dgm:cxn modelId="{6EB0E3E3-261E-4E18-B86B-820ECA350B09}" type="presParOf" srcId="{76E2D0DE-F9FA-462C-9BE2-3320DA169CD5}" destId="{F454F356-FDF0-4883-80E8-5173E7E0ED32}" srcOrd="1" destOrd="0" presId="urn:microsoft.com/office/officeart/2005/8/layout/hierarchy1"/>
    <dgm:cxn modelId="{3355CE90-A39A-401F-83C3-F68D85638285}" type="presParOf" srcId="{F454F356-FDF0-4883-80E8-5173E7E0ED32}" destId="{58E9D8E9-F22A-4F77-8D1B-4B73D83E202D}" srcOrd="0" destOrd="0" presId="urn:microsoft.com/office/officeart/2005/8/layout/hierarchy1"/>
    <dgm:cxn modelId="{4CC1BAF3-D0C2-4D3A-BAFE-A0F295E9D20C}" type="presParOf" srcId="{F454F356-FDF0-4883-80E8-5173E7E0ED32}" destId="{F00F356C-6A83-4C55-99A1-5424C22ABB3E}" srcOrd="1" destOrd="0" presId="urn:microsoft.com/office/officeart/2005/8/layout/hierarchy1"/>
    <dgm:cxn modelId="{DA7C0499-FDD0-4DED-BC0D-6ED124524200}" type="presParOf" srcId="{F00F356C-6A83-4C55-99A1-5424C22ABB3E}" destId="{36E3D932-62D3-4ABA-B0BB-3A571A9E9D4A}" srcOrd="0" destOrd="0" presId="urn:microsoft.com/office/officeart/2005/8/layout/hierarchy1"/>
    <dgm:cxn modelId="{1DA79CFD-9674-4D00-86F0-3DFCAE77548E}" type="presParOf" srcId="{36E3D932-62D3-4ABA-B0BB-3A571A9E9D4A}" destId="{6F539FF6-AD7F-4AFC-AEE2-0C9C655A54C9}" srcOrd="0" destOrd="0" presId="urn:microsoft.com/office/officeart/2005/8/layout/hierarchy1"/>
    <dgm:cxn modelId="{2E3BB9E4-41E9-4801-8744-5033FCA8CBEC}" type="presParOf" srcId="{36E3D932-62D3-4ABA-B0BB-3A571A9E9D4A}" destId="{089A9AF2-D08A-48B7-94F8-E4FAB930A754}" srcOrd="1" destOrd="0" presId="urn:microsoft.com/office/officeart/2005/8/layout/hierarchy1"/>
    <dgm:cxn modelId="{100DCCB9-2A3F-44D8-96B0-223EF9871108}" type="presParOf" srcId="{F00F356C-6A83-4C55-99A1-5424C22ABB3E}" destId="{A8C02936-E95B-44FF-B2C8-E91E1D0F322A}" srcOrd="1" destOrd="0" presId="urn:microsoft.com/office/officeart/2005/8/layout/hierarchy1"/>
    <dgm:cxn modelId="{A927C793-2901-4272-9C66-8D0A3715AF8E}" type="presParOf" srcId="{A8C02936-E95B-44FF-B2C8-E91E1D0F322A}" destId="{37206AF6-7130-4DBC-8EC0-0F752C8D404F}" srcOrd="0" destOrd="0" presId="urn:microsoft.com/office/officeart/2005/8/layout/hierarchy1"/>
    <dgm:cxn modelId="{DA220672-A856-4B7E-82C6-C1254FDFFE76}" type="presParOf" srcId="{A8C02936-E95B-44FF-B2C8-E91E1D0F322A}" destId="{0ADE3D58-1D6B-488A-8A9A-D6529CD61C93}" srcOrd="1" destOrd="0" presId="urn:microsoft.com/office/officeart/2005/8/layout/hierarchy1"/>
    <dgm:cxn modelId="{AA6819E9-DE7F-4E8F-9BF8-A82926139BC3}" type="presParOf" srcId="{0ADE3D58-1D6B-488A-8A9A-D6529CD61C93}" destId="{5F37AA40-6355-4ABE-9874-54B9FA1901EC}" srcOrd="0" destOrd="0" presId="urn:microsoft.com/office/officeart/2005/8/layout/hierarchy1"/>
    <dgm:cxn modelId="{09A49421-FC95-43E7-8402-653D936BC124}" type="presParOf" srcId="{5F37AA40-6355-4ABE-9874-54B9FA1901EC}" destId="{670ACA37-D8BA-4890-A4F7-19B3F237B1BB}" srcOrd="0" destOrd="0" presId="urn:microsoft.com/office/officeart/2005/8/layout/hierarchy1"/>
    <dgm:cxn modelId="{C7CD9A8B-116C-471B-A0D4-6A9BCDAAAF8C}" type="presParOf" srcId="{5F37AA40-6355-4ABE-9874-54B9FA1901EC}" destId="{6A3F4136-2BFD-4271-A77D-432A40C563CA}" srcOrd="1" destOrd="0" presId="urn:microsoft.com/office/officeart/2005/8/layout/hierarchy1"/>
    <dgm:cxn modelId="{8E66B342-9148-4FD8-95E6-7F0148F588D6}" type="presParOf" srcId="{0ADE3D58-1D6B-488A-8A9A-D6529CD61C93}" destId="{0A1A82E1-DA88-407F-BC7C-14120FA93F82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4BEB-AE16-4713-8F32-1BAE31296E42}" type="datetimeFigureOut">
              <a:rPr lang="es-ES" smtClean="0"/>
              <a:pPr/>
              <a:t>08/06/2017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2DBB-411E-4907-B05F-F45062309A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4BEB-AE16-4713-8F32-1BAE31296E42}" type="datetimeFigureOut">
              <a:rPr lang="es-ES" smtClean="0"/>
              <a:pPr/>
              <a:t>08/06/2017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2DBB-411E-4907-B05F-F45062309A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4BEB-AE16-4713-8F32-1BAE31296E42}" type="datetimeFigureOut">
              <a:rPr lang="es-ES" smtClean="0"/>
              <a:pPr/>
              <a:t>08/06/2017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2DBB-411E-4907-B05F-F45062309A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4BEB-AE16-4713-8F32-1BAE31296E42}" type="datetimeFigureOut">
              <a:rPr lang="es-ES" smtClean="0"/>
              <a:pPr/>
              <a:t>08/06/2017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2DBB-411E-4907-B05F-F45062309A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4BEB-AE16-4713-8F32-1BAE31296E42}" type="datetimeFigureOut">
              <a:rPr lang="es-ES" smtClean="0"/>
              <a:pPr/>
              <a:t>08/06/2017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2DBB-411E-4907-B05F-F45062309A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4BEB-AE16-4713-8F32-1BAE31296E42}" type="datetimeFigureOut">
              <a:rPr lang="es-ES" smtClean="0"/>
              <a:pPr/>
              <a:t>08/06/2017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2DBB-411E-4907-B05F-F45062309A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4BEB-AE16-4713-8F32-1BAE31296E42}" type="datetimeFigureOut">
              <a:rPr lang="es-ES" smtClean="0"/>
              <a:pPr/>
              <a:t>08/06/2017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2DBB-411E-4907-B05F-F45062309A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4BEB-AE16-4713-8F32-1BAE31296E42}" type="datetimeFigureOut">
              <a:rPr lang="es-ES" smtClean="0"/>
              <a:pPr/>
              <a:t>08/06/2017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2DBB-411E-4907-B05F-F45062309A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4BEB-AE16-4713-8F32-1BAE31296E42}" type="datetimeFigureOut">
              <a:rPr lang="es-ES" smtClean="0"/>
              <a:pPr/>
              <a:t>08/06/2017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2DBB-411E-4907-B05F-F45062309A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4BEB-AE16-4713-8F32-1BAE31296E42}" type="datetimeFigureOut">
              <a:rPr lang="es-ES" smtClean="0"/>
              <a:pPr/>
              <a:t>08/06/2017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2DBB-411E-4907-B05F-F45062309A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4BEB-AE16-4713-8F32-1BAE31296E42}" type="datetimeFigureOut">
              <a:rPr lang="es-ES" smtClean="0"/>
              <a:pPr/>
              <a:t>08/06/2017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2DBB-411E-4907-B05F-F45062309A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54BEB-AE16-4713-8F32-1BAE31296E42}" type="datetimeFigureOut">
              <a:rPr lang="es-ES" smtClean="0"/>
              <a:pPr/>
              <a:t>08/06/2017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2DBB-411E-4907-B05F-F45062309A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37 Diagrama"/>
          <p:cNvGraphicFramePr/>
          <p:nvPr/>
        </p:nvGraphicFramePr>
        <p:xfrm>
          <a:off x="-976354" y="-428652"/>
          <a:ext cx="12287336" cy="7858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5F5F6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179</Words>
  <Application>Microsoft Office PowerPoint</Application>
  <PresentationFormat>A4 (210 x 297 mm)</PresentationFormat>
  <Paragraphs>53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Kuroryuu</dc:creator>
  <cp:lastModifiedBy>strix</cp:lastModifiedBy>
  <cp:revision>28</cp:revision>
  <dcterms:created xsi:type="dcterms:W3CDTF">2015-05-11T02:56:19Z</dcterms:created>
  <dcterms:modified xsi:type="dcterms:W3CDTF">2017-06-08T04:16:13Z</dcterms:modified>
</cp:coreProperties>
</file>