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8.jpeg" ContentType="image/jpeg"/>
  <Override PartName="/ppt/media/image7.png" ContentType="image/png"/>
  <Override PartName="/ppt/media/image2.jpeg" ContentType="image/jpe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3200" spc="-1" strike="noStrike">
                <a:solidFill>
                  <a:srgbClr val="4d4d4d"/>
                </a:solidFill>
                <a:latin typeface="Arial"/>
              </a:rPr>
              <a:t>Pulse para desplazar la página</a:t>
            </a:r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s-PY" sz="2000" spc="-1" strike="noStrike">
                <a:latin typeface="Arial"/>
              </a:rPr>
              <a:t>Pulse para editar el formato de las notas</a:t>
            </a:r>
            <a:endParaRPr b="0" lang="es-PY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s-PY" sz="1400" spc="-1" strike="noStrike">
                <a:latin typeface="Times New Roman"/>
              </a:rPr>
              <a:t> </a:t>
            </a:r>
            <a:endParaRPr b="0" lang="es-PY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PY" sz="1400" spc="-1" strike="noStrike">
                <a:latin typeface="Times New Roman"/>
              </a:rPr>
              <a:t> </a:t>
            </a:r>
            <a:endParaRPr b="0" lang="es-PY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PY" sz="1400" spc="-1" strike="noStrike">
                <a:latin typeface="Times New Roman"/>
              </a:rPr>
              <a:t> </a:t>
            </a:r>
            <a:endParaRPr b="0" lang="es-PY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8F4E7C2-6BB3-45D2-A3AB-CD3CB6BB4AB9}" type="slidenum">
              <a:rPr b="0" lang="es-PY" sz="1400" spc="-1" strike="noStrike">
                <a:latin typeface="Times New Roman"/>
              </a:rPr>
              <a:t>1</a:t>
            </a:fld>
            <a:endParaRPr b="0" lang="es-PY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07AA4F1-79DA-470B-95E3-26A727001B8E}" type="slidenum">
              <a:rPr b="0" lang="es-PY" sz="1200" spc="-1" strike="noStrike">
                <a:latin typeface="Times New Roman"/>
              </a:rPr>
              <a:t>1</a:t>
            </a:fld>
            <a:endParaRPr b="0" lang="es-PY" sz="1200" spc="-1" strike="noStrike"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s-PY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CA60914-133E-4FE1-ADDE-6B82B52B9623}" type="slidenum">
              <a:rPr b="0" lang="es-PY" sz="1200" spc="-1" strike="noStrike">
                <a:latin typeface="Times New Roman"/>
              </a:rPr>
              <a:t>1</a:t>
            </a:fld>
            <a:endParaRPr b="0" lang="es-PY" sz="1200" spc="-1" strike="noStrike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s-PY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36EE453-B1E8-4FE0-A8A7-B927CE58361D}" type="slidenum">
              <a:rPr b="0" lang="es-PY" sz="1200" spc="-1" strike="noStrike">
                <a:latin typeface="Times New Roman"/>
              </a:rPr>
              <a:t>1</a:t>
            </a:fld>
            <a:endParaRPr b="0" lang="es-PY" sz="1200" spc="-1" strike="noStrike"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s-PY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E0EA383-FD14-495A-A3F7-01DD235FEDC6}" type="slidenum">
              <a:rPr b="0" lang="es-PY" sz="1200" spc="-1" strike="noStrike">
                <a:latin typeface="Times New Roman"/>
              </a:rPr>
              <a:t>1</a:t>
            </a:fld>
            <a:endParaRPr b="0" lang="es-PY" sz="1200" spc="-1" strike="noStrike"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s-PY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A5DCD21-E4FC-45BA-94DF-E6378E4716E4}" type="slidenum">
              <a:rPr b="0" lang="es-PY" sz="1200" spc="-1" strike="noStrike">
                <a:latin typeface="Times New Roman"/>
              </a:rPr>
              <a:t>&lt;número&gt;</a:t>
            </a:fld>
            <a:endParaRPr b="0" lang="es-PY" sz="1200" spc="-1" strike="noStrike">
              <a:latin typeface="Times New Roman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s-PY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CFF4B9B-B482-48B0-BFDB-F35B4C72BD72}" type="slidenum">
              <a:rPr b="0" lang="es-PY" sz="1200" spc="-1" strike="noStrike">
                <a:latin typeface="Times New Roman"/>
              </a:rPr>
              <a:t>&lt;número&gt;</a:t>
            </a:fld>
            <a:endParaRPr b="0" lang="es-PY" sz="1200" spc="-1" strike="noStrike"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s-PY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7F95F0A-FCAA-41CF-8C81-12162DBCA07D}" type="slidenum">
              <a:rPr b="0" lang="es-PY" sz="1200" spc="-1" strike="noStrike">
                <a:latin typeface="Times New Roman"/>
              </a:rPr>
              <a:t>&lt;número&gt;</a:t>
            </a:fld>
            <a:endParaRPr b="0" lang="es-PY" sz="1200" spc="-1" strike="noStrike"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s-PY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1753C71-9D5C-4FD6-8097-965BEB916762}" type="slidenum">
              <a:rPr b="0" lang="es-PY" sz="1200" spc="-1" strike="noStrike">
                <a:latin typeface="Times New Roman"/>
              </a:rPr>
              <a:t>&lt;número&gt;</a:t>
            </a:fld>
            <a:endParaRPr b="0" lang="es-PY" sz="1200" spc="-1" strike="noStrike"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s-PY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7488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42920" y="4390200"/>
            <a:ext cx="7488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3654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880160" y="2133720"/>
            <a:ext cx="3654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42920" y="4390200"/>
            <a:ext cx="3654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880160" y="4390200"/>
            <a:ext cx="3654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241092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4800" y="2133720"/>
            <a:ext cx="241092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106680" y="2133720"/>
            <a:ext cx="241092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042920" y="4390200"/>
            <a:ext cx="241092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4800" y="4390200"/>
            <a:ext cx="241092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106680" y="4390200"/>
            <a:ext cx="241092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042920" y="2133720"/>
            <a:ext cx="7488000" cy="43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7488000" cy="43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3654000" cy="43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880160" y="2133720"/>
            <a:ext cx="3654000" cy="43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116000" y="1557360"/>
            <a:ext cx="7488000" cy="235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3654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880160" y="2133720"/>
            <a:ext cx="3654000" cy="43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1042920" y="4390200"/>
            <a:ext cx="3654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42920" y="2133720"/>
            <a:ext cx="7488000" cy="431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3654000" cy="43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880160" y="2133720"/>
            <a:ext cx="3654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880160" y="4390200"/>
            <a:ext cx="3654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3654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880160" y="2133720"/>
            <a:ext cx="3654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042920" y="4390200"/>
            <a:ext cx="7488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7488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042920" y="4390200"/>
            <a:ext cx="7488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3654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880160" y="2133720"/>
            <a:ext cx="3654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42920" y="4390200"/>
            <a:ext cx="3654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880160" y="4390200"/>
            <a:ext cx="3654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241092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4800" y="2133720"/>
            <a:ext cx="241092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106680" y="2133720"/>
            <a:ext cx="241092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1042920" y="4390200"/>
            <a:ext cx="241092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4800" y="4390200"/>
            <a:ext cx="241092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106680" y="4390200"/>
            <a:ext cx="241092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7488000" cy="43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3654000" cy="43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880160" y="2133720"/>
            <a:ext cx="3654000" cy="43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116000" y="1557360"/>
            <a:ext cx="7488000" cy="235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3654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880160" y="2133720"/>
            <a:ext cx="3654000" cy="43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042920" y="4390200"/>
            <a:ext cx="3654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3654000" cy="43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880160" y="2133720"/>
            <a:ext cx="3654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880160" y="4390200"/>
            <a:ext cx="3654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3654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880160" y="2133720"/>
            <a:ext cx="3654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42920" y="4390200"/>
            <a:ext cx="748800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50920" y="2708280"/>
            <a:ext cx="5327280" cy="750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ffffff"/>
                </a:solidFill>
                <a:latin typeface="Arial"/>
              </a:rPr>
              <a:t>Haga clic </a:t>
            </a:r>
            <a:r>
              <a:rPr b="1" lang="ru-RU" sz="2800" spc="-1" strike="noStrike">
                <a:solidFill>
                  <a:srgbClr val="ffffff"/>
                </a:solidFill>
                <a:latin typeface="Arial"/>
              </a:rPr>
              <a:t>para </a:t>
            </a:r>
            <a:r>
              <a:rPr b="1" lang="ru-RU" sz="2800" spc="-1" strike="noStrike">
                <a:solidFill>
                  <a:srgbClr val="ffffff"/>
                </a:solidFill>
                <a:latin typeface="Arial"/>
              </a:rPr>
              <a:t>modificar el </a:t>
            </a:r>
            <a:r>
              <a:rPr b="1" lang="ru-RU" sz="2800" spc="-1" strike="noStrike">
                <a:solidFill>
                  <a:srgbClr val="ffffff"/>
                </a:solidFill>
                <a:latin typeface="Arial"/>
              </a:rPr>
              <a:t>estilo de </a:t>
            </a:r>
            <a:r>
              <a:rPr b="1" lang="ru-RU" sz="2800" spc="-1" strike="noStrike">
                <a:solidFill>
                  <a:srgbClr val="ffffff"/>
                </a:solidFill>
                <a:latin typeface="Arial"/>
              </a:rPr>
              <a:t>título del </a:t>
            </a:r>
            <a:r>
              <a:rPr b="1" lang="ru-RU" sz="2800" spc="-1" strike="noStrike">
                <a:solidFill>
                  <a:srgbClr val="ffffff"/>
                </a:solidFill>
                <a:latin typeface="Arial"/>
              </a:rPr>
              <a:t>patrón</a:t>
            </a:r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Pulse para editar el </a:t>
            </a: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formato de esquema </a:t>
            </a: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del texto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Segundo nivel del 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esquema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Tercer nivel del </a:t>
            </a: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esquema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Cuarto nivel del </a:t>
            </a: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esquema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Quinto nivel </a:t>
            </a: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del esquema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Sexto </a:t>
            </a: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nivel del </a:t>
            </a: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esquema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Séptim</a:t>
            </a: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o nivel </a:t>
            </a: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del </a:t>
            </a: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esque</a:t>
            </a: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ma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116000" y="1557360"/>
            <a:ext cx="7488000" cy="507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Haga clic para modificar el estilo de título del patrón</a:t>
            </a:r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42920" y="2133720"/>
            <a:ext cx="7488000" cy="431928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Haga clic para modificar los estilos de texto del patrón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Symbol" charset="2"/>
              <a:buChar char=""/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</a:rPr>
              <a:t>Segundo nivel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Tercer nivel</a:t>
            </a: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4d4d4d"/>
              </a:buClr>
              <a:buFont typeface="Symbol" charset="2"/>
              <a:buChar char="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Cuarto nivel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4d4d4d"/>
              </a:buClr>
              <a:buFont typeface="StarSymbol"/>
              <a:buChar char="»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Quinto nivel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0" y="3412440"/>
            <a:ext cx="5400360" cy="1076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ffffff"/>
                </a:solidFill>
                <a:latin typeface="Tahoma"/>
              </a:rPr>
              <a:t>Integrantes:</a:t>
            </a:r>
            <a:br/>
            <a:r>
              <a:rPr b="1" lang="ru-RU" sz="1700" spc="-1" strike="noStrike">
                <a:solidFill>
                  <a:srgbClr val="ffffff"/>
                </a:solidFill>
                <a:latin typeface="Tahoma"/>
              </a:rPr>
              <a:t>Lic. Miguel Angel Villalba </a:t>
            </a:r>
            <a:r>
              <a:rPr b="1" lang="ru-RU" sz="1700" spc="-1" strike="noStrike">
                <a:solidFill>
                  <a:srgbClr val="ffffff"/>
                </a:solidFill>
                <a:latin typeface="Tahoma"/>
              </a:rPr>
              <a:t>Cabañas</a:t>
            </a:r>
            <a:br/>
            <a:r>
              <a:rPr b="1" lang="ru-RU" sz="1700" spc="-1" strike="noStrike">
                <a:solidFill>
                  <a:srgbClr val="ffffff"/>
                </a:solidFill>
                <a:latin typeface="Tahoma"/>
              </a:rPr>
              <a:t>Lic. Marco Álvarez Pereira</a:t>
            </a:r>
            <a:endParaRPr b="0" lang="ru-RU" sz="17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76000" y="25200"/>
            <a:ext cx="7488720" cy="766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s-PY" sz="2000" spc="-1" strike="noStrike">
                <a:solidFill>
                  <a:srgbClr val="202020"/>
                </a:solidFill>
                <a:latin typeface="Tahoma"/>
              </a:rPr>
              <a:t>UNIVERSIDAD </a:t>
            </a:r>
            <a:r>
              <a:rPr b="1" lang="es-PY" sz="1800" spc="-1" strike="noStrike">
                <a:solidFill>
                  <a:srgbClr val="202020"/>
                </a:solidFill>
                <a:latin typeface="Tahoma"/>
              </a:rPr>
              <a:t>TECNOLÓGICA</a:t>
            </a:r>
            <a:r>
              <a:rPr b="1" lang="es-PY" sz="2000" spc="-1" strike="noStrike">
                <a:solidFill>
                  <a:srgbClr val="202020"/>
                </a:solidFill>
                <a:latin typeface="Tahoma"/>
              </a:rPr>
              <a:t> INTERCONTINENTAL</a:t>
            </a:r>
            <a:endParaRPr b="0" lang="es-PY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PY" sz="2000" spc="-1" strike="noStrike">
                <a:solidFill>
                  <a:srgbClr val="202020"/>
                </a:solidFill>
                <a:latin typeface="Tahoma"/>
              </a:rPr>
              <a:t>Aplicación Móvil “ParkingAppV2.0”</a:t>
            </a:r>
            <a:endParaRPr b="0" lang="es-PY" sz="2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48000" y="2307240"/>
            <a:ext cx="3312000" cy="500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s-PY" sz="1600" spc="-1" strike="noStrike">
                <a:solidFill>
                  <a:srgbClr val="4779e0"/>
                </a:solidFill>
                <a:latin typeface="Tahoma"/>
              </a:rPr>
              <a:t>Sistemas Corporativos II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6732360" y="5157360"/>
            <a:ext cx="2411280" cy="500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s-PY" sz="1600" spc="-1" strike="noStrike">
                <a:solidFill>
                  <a:srgbClr val="ffffff"/>
                </a:solidFill>
                <a:latin typeface="Tahoma"/>
              </a:rPr>
              <a:t>Docente:</a:t>
            </a:r>
            <a:endParaRPr b="0" lang="es-PY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PY" sz="1600" spc="-1" strike="noStrike">
                <a:solidFill>
                  <a:srgbClr val="ffffff"/>
                </a:solidFill>
                <a:latin typeface="Tahoma"/>
              </a:rPr>
              <a:t>Ing. Charles Fernando Cabrera Gómez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26640" y="6366960"/>
            <a:ext cx="2411280" cy="500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s-PY" sz="1600" spc="-1" strike="noStrike">
                <a:solidFill>
                  <a:srgbClr val="ffffff"/>
                </a:solidFill>
                <a:latin typeface="Tahoma"/>
              </a:rPr>
              <a:t>Año – 2021</a:t>
            </a:r>
            <a:endParaRPr b="0" lang="es-PY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26920" y="1557360"/>
            <a:ext cx="5400360" cy="645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ffffff"/>
                </a:solidFill>
                <a:latin typeface="Tahoma"/>
              </a:rPr>
              <a:t>Modelo de Negocio</a:t>
            </a:r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008000" y="2376000"/>
            <a:ext cx="7056000" cy="433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3429000"/>
            <a:ext cx="5400360" cy="645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ffffff"/>
                </a:solidFill>
                <a:latin typeface="Tahoma"/>
              </a:rPr>
              <a:t>DER </a:t>
            </a:r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536840" y="1812960"/>
            <a:ext cx="7391160" cy="466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1772640"/>
            <a:ext cx="8568360" cy="645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ffffff"/>
                </a:solidFill>
                <a:latin typeface="Tahoma"/>
              </a:rPr>
              <a:t>Diagrama de Caso de Uso Mantenimiento y Seguridad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92000" y="2418480"/>
            <a:ext cx="8210160" cy="442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3640" y="1802160"/>
            <a:ext cx="8352360" cy="645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ffffff"/>
                </a:solidFill>
                <a:latin typeface="Tahoma"/>
              </a:rPr>
              <a:t>Diagrama de Caso de Uso Entrada y </a:t>
            </a:r>
            <a:r>
              <a:rPr b="1" lang="ru-RU" sz="2000" spc="-1" strike="noStrike">
                <a:solidFill>
                  <a:srgbClr val="ffffff"/>
                </a:solidFill>
                <a:latin typeface="Tahoma"/>
              </a:rPr>
              <a:t>Salida de Vehiculos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88000" y="2880000"/>
            <a:ext cx="8543520" cy="259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47640" y="1772640"/>
            <a:ext cx="7848360" cy="645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ffffff"/>
                </a:solidFill>
                <a:latin typeface="Tahoma"/>
              </a:rPr>
              <a:t>Diagrama de Caso de Uso Caja de Cobros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949320" y="2808000"/>
            <a:ext cx="7114680" cy="293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908000" y="117360"/>
            <a:ext cx="7056000" cy="7189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Prototipos</a:t>
            </a: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276000" y="1556640"/>
            <a:ext cx="4032000" cy="38887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Usuario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Vehículo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Cliente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Tipo Bahía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Zona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Bahía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Marca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Tipo Vehículo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Entrada y Salida de Vehículos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Caja de Cobros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908000" y="620640"/>
            <a:ext cx="7056000" cy="71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s-PY" sz="2400" spc="-1" strike="noStrike">
                <a:solidFill>
                  <a:srgbClr val="000000"/>
                </a:solidFill>
                <a:latin typeface="Arial"/>
              </a:rPr>
              <a:t>Diagramas de Clases y Secuencias</a:t>
            </a:r>
            <a:endParaRPr b="0" lang="es-PY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879640" y="3026160"/>
            <a:ext cx="3528360" cy="645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ffffff"/>
                </a:solidFill>
                <a:latin typeface="Tahoma"/>
              </a:rPr>
              <a:t>Muchas Gracias!!</a:t>
            </a:r>
            <a:endParaRPr b="0" lang="ru-RU" sz="44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2e3236"/>
      </a:lt2>
      <a:accent1>
        <a:srgbClr val="9bb6ee"/>
      </a:accent1>
      <a:accent2>
        <a:srgbClr val="6f7f8d"/>
      </a:accent2>
      <a:accent3>
        <a:srgbClr val="ffffff"/>
      </a:accent3>
      <a:accent4>
        <a:srgbClr val="404040"/>
      </a:accent4>
      <a:accent5>
        <a:srgbClr val="cbd7f5"/>
      </a:accent5>
      <a:accent6>
        <a:srgbClr val="64727f"/>
      </a:accent6>
      <a:hlink>
        <a:srgbClr val="84aaf3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2e3236"/>
      </a:lt2>
      <a:accent1>
        <a:srgbClr val="9bb6ee"/>
      </a:accent1>
      <a:accent2>
        <a:srgbClr val="6f7f8d"/>
      </a:accent2>
      <a:accent3>
        <a:srgbClr val="ffffff"/>
      </a:accent3>
      <a:accent4>
        <a:srgbClr val="404040"/>
      </a:accent4>
      <a:accent5>
        <a:srgbClr val="cbd7f5"/>
      </a:accent5>
      <a:accent6>
        <a:srgbClr val="64727f"/>
      </a:accent6>
      <a:hlink>
        <a:srgbClr val="84aaf3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2e3236"/>
      </a:lt2>
      <a:accent1>
        <a:srgbClr val="9bb6ee"/>
      </a:accent1>
      <a:accent2>
        <a:srgbClr val="6f7f8d"/>
      </a:accent2>
      <a:accent3>
        <a:srgbClr val="ffffff"/>
      </a:accent3>
      <a:accent4>
        <a:srgbClr val="404040"/>
      </a:accent4>
      <a:accent5>
        <a:srgbClr val="cbd7f5"/>
      </a:accent5>
      <a:accent6>
        <a:srgbClr val="64727f"/>
      </a:accent6>
      <a:hlink>
        <a:srgbClr val="84aaf3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122</TotalTime>
  <Application>LibreOffice/6.0.7.3$Linux_X86_64 LibreOffice_project/00m0$Build-3</Application>
  <Words>62</Words>
  <Paragraphs>29</Paragraphs>
  <Company>-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2020-12-19T02:19:01Z</dcterms:created>
  <dc:creator>Marco Alvarez</dc:creator>
  <dc:description/>
  <dc:language>es-PY</dc:language>
  <cp:lastModifiedBy/>
  <dcterms:modified xsi:type="dcterms:W3CDTF">2021-04-24T00:57:46Z</dcterms:modified>
  <cp:revision>9</cp:revision>
  <dc:subject/>
  <dc:title>Integrantes: Lic. Miguel Angel Villalba Cabañas Lic. Marco Álvarez Pereira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-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