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3200" b="0" strike="noStrike" spc="-1">
                <a:solidFill>
                  <a:srgbClr val="4D4D4D"/>
                </a:solidFill>
                <a:latin typeface="Arial"/>
              </a:rPr>
              <a:t>Pulse para desplazar la página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PY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PY" sz="1400" b="0" strike="noStrike" spc="-1">
                <a:latin typeface="Times New Roman"/>
              </a:rPr>
              <a:t> 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PY" sz="1400" b="0" strike="noStrike" spc="-1">
                <a:latin typeface="Times New Roman"/>
              </a:rPr>
              <a:t> 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PY" sz="1400" b="0" strike="noStrike" spc="-1">
                <a:latin typeface="Times New Roman"/>
              </a:rPr>
              <a:t> 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8F4E7C2-6BB3-45D2-A3AB-CD3CB6BB4AB9}" type="slidenum">
              <a:rPr lang="es-PY" sz="1400" b="0" strike="noStrike" spc="-1">
                <a:latin typeface="Times New Roman"/>
              </a:rPr>
              <a:t>‹Nº›</a:t>
            </a:fld>
            <a:endParaRPr lang="es-PY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7AA4F1-79DA-470B-95E3-26A727001B8E}" type="slidenum">
              <a:rPr lang="es-PY" sz="1200" b="0" strike="noStrike" spc="-1">
                <a:latin typeface="Times New Roman"/>
              </a:rPr>
              <a:t>1</a:t>
            </a:fld>
            <a:endParaRPr lang="es-PY" sz="1200" b="0" strike="noStrike" spc="-1">
              <a:latin typeface="Times New Roman"/>
            </a:endParaRPr>
          </a:p>
        </p:txBody>
      </p:sp>
      <p:sp>
        <p:nvSpPr>
          <p:cNvPr id="10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PY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CA60914-133E-4FE1-ADDE-6B82B52B9623}" type="slidenum">
              <a:rPr lang="es-PY" sz="1200" b="0" strike="noStrike" spc="-1">
                <a:latin typeface="Times New Roman"/>
              </a:rPr>
              <a:t>2</a:t>
            </a:fld>
            <a:endParaRPr lang="es-PY" sz="1200" b="0" strike="noStrike" spc="-1">
              <a:latin typeface="Times New Roman"/>
            </a:endParaRPr>
          </a:p>
        </p:txBody>
      </p:sp>
      <p:sp>
        <p:nvSpPr>
          <p:cNvPr id="10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PY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6EE453-B1E8-4FE0-A8A7-B927CE58361D}" type="slidenum">
              <a:rPr lang="es-PY" sz="1200" b="0" strike="noStrike" spc="-1">
                <a:latin typeface="Times New Roman"/>
              </a:rPr>
              <a:t>3</a:t>
            </a:fld>
            <a:endParaRPr lang="es-PY" sz="1200" b="0" strike="noStrike" spc="-1">
              <a:latin typeface="Times New Roman"/>
            </a:endParaRPr>
          </a:p>
        </p:txBody>
      </p:sp>
      <p:sp>
        <p:nvSpPr>
          <p:cNvPr id="10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PY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E0EA383-FD14-495A-A3F7-01DD235FEDC6}" type="slidenum">
              <a:rPr lang="es-PY" sz="1200" b="0" strike="noStrike" spc="-1">
                <a:latin typeface="Times New Roman"/>
              </a:rPr>
              <a:t>4</a:t>
            </a:fld>
            <a:endParaRPr lang="es-PY" sz="1200" b="0" strike="noStrike" spc="-1">
              <a:latin typeface="Times New Roman"/>
            </a:endParaRPr>
          </a:p>
        </p:txBody>
      </p:sp>
      <p:sp>
        <p:nvSpPr>
          <p:cNvPr id="11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PY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A5DCD21-E4FC-45BA-94DF-E6378E4716E4}" type="slidenum">
              <a:rPr lang="es-PY" sz="1200" b="0" strike="noStrike" spc="-1">
                <a:latin typeface="Times New Roman"/>
              </a:rPr>
              <a:t>5</a:t>
            </a:fld>
            <a:endParaRPr lang="es-PY" sz="1200" b="0" strike="noStrike" spc="-1">
              <a:latin typeface="Times New Roman"/>
            </a:endParaRPr>
          </a:p>
        </p:txBody>
      </p:sp>
      <p:sp>
        <p:nvSpPr>
          <p:cNvPr id="11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PY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CFF4B9B-B482-48B0-BFDB-F35B4C72BD72}" type="slidenum">
              <a:rPr lang="es-PY" sz="1200" b="0" strike="noStrike" spc="-1">
                <a:latin typeface="Times New Roman"/>
              </a:rPr>
              <a:t>6</a:t>
            </a:fld>
            <a:endParaRPr lang="es-PY" sz="1200" b="0" strike="noStrike" spc="-1">
              <a:latin typeface="Times New Roman"/>
            </a:endParaRPr>
          </a:p>
        </p:txBody>
      </p:sp>
      <p:sp>
        <p:nvSpPr>
          <p:cNvPr id="11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PY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F95F0A-FCAA-41CF-8C81-12162DBCA07D}" type="slidenum">
              <a:rPr lang="es-PY" sz="1200" b="0" strike="noStrike" spc="-1">
                <a:latin typeface="Times New Roman"/>
              </a:rPr>
              <a:t>7</a:t>
            </a:fld>
            <a:endParaRPr lang="es-PY" sz="1200" b="0" strike="noStrike" spc="-1">
              <a:latin typeface="Times New Roman"/>
            </a:endParaRPr>
          </a:p>
        </p:txBody>
      </p:sp>
      <p:sp>
        <p:nvSpPr>
          <p:cNvPr id="12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PY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1753C71-9D5C-4FD6-8097-965BEB916762}" type="slidenum">
              <a:rPr lang="es-PY" sz="1200" b="0" strike="noStrike" spc="-1">
                <a:latin typeface="Times New Roman"/>
              </a:rPr>
              <a:t>8</a:t>
            </a:fld>
            <a:endParaRPr lang="es-PY" sz="1200" b="0" strike="noStrike" spc="-1">
              <a:latin typeface="Times New Roman"/>
            </a:endParaRPr>
          </a:p>
        </p:txBody>
      </p:sp>
      <p:sp>
        <p:nvSpPr>
          <p:cNvPr id="12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PY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7488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42920" y="4390200"/>
            <a:ext cx="7488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3654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880160" y="2133720"/>
            <a:ext cx="3654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42920" y="4390200"/>
            <a:ext cx="3654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880160" y="4390200"/>
            <a:ext cx="3654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241092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4800" y="2133720"/>
            <a:ext cx="241092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106680" y="2133720"/>
            <a:ext cx="241092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42920" y="4390200"/>
            <a:ext cx="241092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4800" y="4390200"/>
            <a:ext cx="241092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106680" y="4390200"/>
            <a:ext cx="241092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042920" y="2133720"/>
            <a:ext cx="7488000" cy="4319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Y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7488000" cy="431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3654000" cy="431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880160" y="2133720"/>
            <a:ext cx="3654000" cy="431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116000" y="1557360"/>
            <a:ext cx="7488000" cy="2354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Y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3654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880160" y="2133720"/>
            <a:ext cx="3654000" cy="431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042920" y="4390200"/>
            <a:ext cx="3654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42920" y="2133720"/>
            <a:ext cx="7488000" cy="4319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Y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3654000" cy="431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880160" y="2133720"/>
            <a:ext cx="3654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880160" y="4390200"/>
            <a:ext cx="3654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3654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880160" y="2133720"/>
            <a:ext cx="3654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042920" y="4390200"/>
            <a:ext cx="7488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7488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042920" y="4390200"/>
            <a:ext cx="7488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3654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880160" y="2133720"/>
            <a:ext cx="3654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42920" y="4390200"/>
            <a:ext cx="3654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880160" y="4390200"/>
            <a:ext cx="3654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241092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4800" y="2133720"/>
            <a:ext cx="241092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106680" y="2133720"/>
            <a:ext cx="241092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042920" y="4390200"/>
            <a:ext cx="241092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4800" y="4390200"/>
            <a:ext cx="241092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106680" y="4390200"/>
            <a:ext cx="241092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7488000" cy="431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3654000" cy="431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880160" y="2133720"/>
            <a:ext cx="3654000" cy="431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116000" y="1557360"/>
            <a:ext cx="7488000" cy="2354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Y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3654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880160" y="2133720"/>
            <a:ext cx="3654000" cy="431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042920" y="4390200"/>
            <a:ext cx="3654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3654000" cy="431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880160" y="2133720"/>
            <a:ext cx="3654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880160" y="4390200"/>
            <a:ext cx="3654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3654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880160" y="2133720"/>
            <a:ext cx="3654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42920" y="4390200"/>
            <a:ext cx="7488000" cy="206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0920" y="2708280"/>
            <a:ext cx="5327280" cy="750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FFFFFF"/>
                </a:solidFill>
                <a:latin typeface="Arial"/>
              </a:rPr>
              <a:t>Haga clic para modificar el estilo de título del patrón</a:t>
            </a:r>
            <a:endParaRPr lang="ru-RU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FFFFFF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D4D4D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4D4D4D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D4D4D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D4D4D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D4D4D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FFFFFF"/>
                </a:solidFill>
                <a:latin typeface="Arial"/>
              </a:rPr>
              <a:t>Haga clic para modificar el estilo de título del patrón</a:t>
            </a:r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7488000" cy="43192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Symbol" charset="2"/>
              <a:buChar char=""/>
            </a:pP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Haga clic para modificar los estilos de texto del patrón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Symbol" charset="2"/>
              <a:buChar char=""/>
            </a:pPr>
            <a:r>
              <a:rPr lang="ru-RU" sz="2400" b="1" strike="noStrike" spc="-1">
                <a:solidFill>
                  <a:srgbClr val="FFFFFF"/>
                </a:solidFill>
                <a:latin typeface="Arial"/>
              </a:rPr>
              <a:t>Segundo nivel</a:t>
            </a:r>
            <a:endParaRPr lang="ru-RU" sz="2400" b="0" strike="noStrike" spc="-1">
              <a:solidFill>
                <a:srgbClr val="FFFFFF"/>
              </a:solidFill>
              <a:latin typeface="Arial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Symbol" charset="2"/>
              <a:buChar char=""/>
            </a:pPr>
            <a:r>
              <a:rPr lang="ru-RU" sz="2400" b="0" strike="noStrike" spc="-1">
                <a:solidFill>
                  <a:srgbClr val="FFFFFF"/>
                </a:solidFill>
                <a:latin typeface="Arial"/>
              </a:rPr>
              <a:t>Tercer nivel</a:t>
            </a:r>
            <a:endParaRPr lang="ru-RU" sz="2400" b="0" strike="noStrike" spc="-1">
              <a:solidFill>
                <a:srgbClr val="4D4D4D"/>
              </a:solidFill>
              <a:latin typeface="Arial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4D4D4D"/>
              </a:buClr>
              <a:buFont typeface="Symbol" charset="2"/>
              <a:buChar char=""/>
            </a:pPr>
            <a:r>
              <a:rPr lang="ru-RU" sz="2000" b="0" strike="noStrike" spc="-1">
                <a:solidFill>
                  <a:srgbClr val="4D4D4D"/>
                </a:solidFill>
                <a:latin typeface="Arial"/>
              </a:rPr>
              <a:t>Cuarto nivel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4D4D4D"/>
              </a:buClr>
              <a:buFont typeface="StarSymbol"/>
              <a:buChar char="»"/>
            </a:pPr>
            <a:r>
              <a:rPr lang="ru-RU" sz="2000" b="0" strike="noStrike" spc="-1">
                <a:solidFill>
                  <a:srgbClr val="4D4D4D"/>
                </a:solidFill>
                <a:latin typeface="Arial"/>
              </a:rPr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zona.docx" TargetMode="External"/><Relationship Id="rId13" Type="http://schemas.openxmlformats.org/officeDocument/2006/relationships/hyperlink" Target="cajadecobros.docx" TargetMode="External"/><Relationship Id="rId3" Type="http://schemas.openxmlformats.org/officeDocument/2006/relationships/image" Target="../media/image8.jpeg"/><Relationship Id="rId7" Type="http://schemas.openxmlformats.org/officeDocument/2006/relationships/hyperlink" Target="tipo_bahia.docx" TargetMode="External"/><Relationship Id="rId12" Type="http://schemas.openxmlformats.org/officeDocument/2006/relationships/hyperlink" Target="entrada_salida.doc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cliente.docx" TargetMode="External"/><Relationship Id="rId11" Type="http://schemas.openxmlformats.org/officeDocument/2006/relationships/hyperlink" Target="tipo_vehiculo.docx" TargetMode="External"/><Relationship Id="rId5" Type="http://schemas.openxmlformats.org/officeDocument/2006/relationships/hyperlink" Target="usuario.docx" TargetMode="External"/><Relationship Id="rId10" Type="http://schemas.openxmlformats.org/officeDocument/2006/relationships/hyperlink" Target="marca.docx" TargetMode="External"/><Relationship Id="rId4" Type="http://schemas.openxmlformats.org/officeDocument/2006/relationships/hyperlink" Target="vehiculo.docx" TargetMode="External"/><Relationship Id="rId9" Type="http://schemas.openxmlformats.org/officeDocument/2006/relationships/hyperlink" Target="bahia.doc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0" y="3412440"/>
            <a:ext cx="5400360" cy="1076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FFFFFF"/>
                </a:solidFill>
                <a:latin typeface="Tahoma"/>
              </a:rPr>
              <a:t>Integrantes:</a:t>
            </a:r>
            <a:br/>
            <a:r>
              <a:rPr lang="ru-RU" sz="1700" b="1" strike="noStrike" spc="-1">
                <a:solidFill>
                  <a:srgbClr val="FFFFFF"/>
                </a:solidFill>
                <a:latin typeface="Tahoma"/>
              </a:rPr>
              <a:t>Lic. Miguel Angel Villalba Cabañas</a:t>
            </a:r>
            <a:br/>
            <a:r>
              <a:rPr lang="ru-RU" sz="1700" b="1" strike="noStrike" spc="-1">
                <a:solidFill>
                  <a:srgbClr val="FFFFFF"/>
                </a:solidFill>
                <a:latin typeface="Tahoma"/>
              </a:rPr>
              <a:t>Lic. Marco Álvarez Pereira</a:t>
            </a:r>
            <a:endParaRPr lang="ru-RU" sz="17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76000" y="25200"/>
            <a:ext cx="7488720" cy="766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s-PY" sz="2000" b="1" strike="noStrike" spc="-1">
                <a:solidFill>
                  <a:srgbClr val="202020"/>
                </a:solidFill>
                <a:latin typeface="Tahoma"/>
              </a:rPr>
              <a:t>UNIVERSIDAD </a:t>
            </a:r>
            <a:r>
              <a:rPr lang="es-PY" sz="1800" b="1" strike="noStrike" spc="-1">
                <a:solidFill>
                  <a:srgbClr val="202020"/>
                </a:solidFill>
                <a:latin typeface="Tahoma"/>
              </a:rPr>
              <a:t>TECNOLÓGICA</a:t>
            </a:r>
            <a:r>
              <a:rPr lang="es-PY" sz="2000" b="1" strike="noStrike" spc="-1">
                <a:solidFill>
                  <a:srgbClr val="202020"/>
                </a:solidFill>
                <a:latin typeface="Tahoma"/>
              </a:rPr>
              <a:t> INTERCONTINENTAL</a:t>
            </a:r>
            <a:endParaRPr lang="es-PY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PY" sz="2000" b="1" strike="noStrike" spc="-1">
                <a:solidFill>
                  <a:srgbClr val="202020"/>
                </a:solidFill>
                <a:latin typeface="Tahoma"/>
              </a:rPr>
              <a:t>Aplicación Móvil “ParkingAppV2.0”</a:t>
            </a:r>
            <a:endParaRPr lang="es-PY" sz="20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48000" y="2307240"/>
            <a:ext cx="3312000" cy="500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s-PY" sz="1600" b="1" strike="noStrike" spc="-1">
                <a:solidFill>
                  <a:srgbClr val="4779E0"/>
                </a:solidFill>
                <a:latin typeface="Tahoma"/>
              </a:rPr>
              <a:t>Sistemas Corporativos II</a:t>
            </a:r>
            <a:endParaRPr lang="es-PY" sz="16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6732360" y="5157360"/>
            <a:ext cx="2411280" cy="500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s-PY" sz="1600" b="1" strike="noStrike" spc="-1">
                <a:solidFill>
                  <a:srgbClr val="FFFFFF"/>
                </a:solidFill>
                <a:latin typeface="Tahoma"/>
              </a:rPr>
              <a:t>Docente:</a:t>
            </a:r>
            <a:endParaRPr lang="es-PY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PY" sz="1600" b="1" strike="noStrike" spc="-1">
                <a:solidFill>
                  <a:srgbClr val="FFFFFF"/>
                </a:solidFill>
                <a:latin typeface="Tahoma"/>
              </a:rPr>
              <a:t>Ing. Charles Fernando Cabrera Gómez</a:t>
            </a:r>
            <a:endParaRPr lang="es-PY" sz="1600" b="0" strike="noStrike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26640" y="6366960"/>
            <a:ext cx="2411280" cy="500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s-PY" sz="1600" b="1" strike="noStrike" spc="-1">
                <a:solidFill>
                  <a:srgbClr val="FFFFFF"/>
                </a:solidFill>
                <a:latin typeface="Tahoma"/>
              </a:rPr>
              <a:t>Año – 2021</a:t>
            </a:r>
            <a:endParaRPr lang="es-PY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26920" y="1557360"/>
            <a:ext cx="5400360" cy="645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FFFFFF"/>
                </a:solidFill>
                <a:latin typeface="Tahoma"/>
              </a:rPr>
              <a:t>Modelo de Negocio</a:t>
            </a:r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88" name="Imagen 87"/>
          <p:cNvPicPr/>
          <p:nvPr/>
        </p:nvPicPr>
        <p:blipFill>
          <a:blip r:embed="rId3"/>
          <a:stretch/>
        </p:blipFill>
        <p:spPr>
          <a:xfrm>
            <a:off x="1008000" y="2376000"/>
            <a:ext cx="7056000" cy="433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3429000"/>
            <a:ext cx="5400360" cy="645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FFFFFF"/>
                </a:solidFill>
                <a:latin typeface="Tahoma"/>
              </a:rPr>
              <a:t>DER </a:t>
            </a:r>
            <a:endParaRPr lang="ru-RU" sz="3200" b="0" strike="noStrike" spc="-1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90" name="Imagen 89"/>
          <p:cNvPicPr/>
          <p:nvPr/>
        </p:nvPicPr>
        <p:blipFill>
          <a:blip r:embed="rId3"/>
          <a:stretch/>
        </p:blipFill>
        <p:spPr>
          <a:xfrm>
            <a:off x="1536840" y="1812960"/>
            <a:ext cx="7391160" cy="466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1772640"/>
            <a:ext cx="8568360" cy="645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FFFFFF"/>
                </a:solidFill>
                <a:latin typeface="Tahoma"/>
              </a:rPr>
              <a:t>Diagrama de Caso de Uso Mantenimiento y Seguridad</a:t>
            </a:r>
            <a:endParaRPr lang="ru-RU" sz="2000" b="0" strike="noStrike" spc="-1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92" name="Imagen 91"/>
          <p:cNvPicPr/>
          <p:nvPr/>
        </p:nvPicPr>
        <p:blipFill>
          <a:blip r:embed="rId3"/>
          <a:stretch/>
        </p:blipFill>
        <p:spPr>
          <a:xfrm>
            <a:off x="792000" y="2418480"/>
            <a:ext cx="8210160" cy="442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3640" y="1802160"/>
            <a:ext cx="8352360" cy="645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FFFFFF"/>
                </a:solidFill>
                <a:latin typeface="Tahoma"/>
              </a:rPr>
              <a:t>Diagrama de Caso de Uso Entrada y Salida de Vehiculos</a:t>
            </a:r>
            <a:endParaRPr lang="ru-RU" sz="2000" b="0" strike="noStrike" spc="-1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94" name="Imagen 93"/>
          <p:cNvPicPr/>
          <p:nvPr/>
        </p:nvPicPr>
        <p:blipFill>
          <a:blip r:embed="rId3"/>
          <a:stretch/>
        </p:blipFill>
        <p:spPr>
          <a:xfrm>
            <a:off x="288000" y="2880000"/>
            <a:ext cx="8543520" cy="259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47640" y="1772640"/>
            <a:ext cx="7848360" cy="645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FFFFFF"/>
                </a:solidFill>
                <a:latin typeface="Tahoma"/>
              </a:rPr>
              <a:t>Diagrama de Caso de Uso Caja de Cobros</a:t>
            </a:r>
            <a:endParaRPr lang="ru-RU" sz="2000" b="0" strike="noStrike" spc="-1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96" name="Imagen 95"/>
          <p:cNvPicPr/>
          <p:nvPr/>
        </p:nvPicPr>
        <p:blipFill>
          <a:blip r:embed="rId3"/>
          <a:stretch/>
        </p:blipFill>
        <p:spPr>
          <a:xfrm>
            <a:off x="949320" y="2808000"/>
            <a:ext cx="7114680" cy="293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908000" y="117360"/>
            <a:ext cx="7056000" cy="7189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Prototipos</a:t>
            </a:r>
            <a:endParaRPr lang="ru-RU" sz="24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98" name="TextShape 2">
            <a:hlinkClick r:id="rId4" action="ppaction://hlinkfile"/>
          </p:cNvPr>
          <p:cNvSpPr txBox="1"/>
          <p:nvPr/>
        </p:nvSpPr>
        <p:spPr>
          <a:xfrm>
            <a:off x="2868037" y="1842840"/>
            <a:ext cx="4032000" cy="388872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  <a:hlinkClick r:id="rId5" action="ppaction://hlinkfile"/>
              </a:rPr>
              <a:t>Usuario	</a:t>
            </a: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  <a:hlinkClick r:id="rId4" action="ppaction://hlinkfile"/>
              </a:rPr>
              <a:t>Vehículo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  <a:hlinkClick r:id="rId6" action="ppaction://hlinkfile"/>
              </a:rPr>
              <a:t>Cliente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  <a:hlinkClick r:id="rId7" action="ppaction://hlinkfile"/>
              </a:rPr>
              <a:t>Tipo Bahía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  <a:hlinkClick r:id="rId8" action="ppaction://hlinkfile"/>
              </a:rPr>
              <a:t>Zona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  <a:hlinkClick r:id="rId9" action="ppaction://hlinkfile"/>
              </a:rPr>
              <a:t>Bahía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  <a:hlinkClick r:id="rId10" action="ppaction://hlinkfile"/>
              </a:rPr>
              <a:t>Marca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  <a:hlinkClick r:id="rId11" action="ppaction://hlinkfile"/>
              </a:rPr>
              <a:t>Tipo Vehículo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  <a:hlinkClick r:id="rId12" action="ppaction://hlinkfile"/>
              </a:rPr>
              <a:t>Entrada y Salida de Vehículos</a:t>
            </a: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  <a:hlinkClick r:id="rId13" action="ppaction://hlinkfile"/>
              </a:rPr>
              <a:t>Caja de Cobros</a:t>
            </a: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908000" y="620640"/>
            <a:ext cx="7056000" cy="718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s-PY" sz="2400" b="0" strike="noStrike" spc="-1">
                <a:solidFill>
                  <a:srgbClr val="000000"/>
                </a:solidFill>
                <a:latin typeface="Arial"/>
              </a:rPr>
              <a:t>Diagramas de Clases y Secuencias</a:t>
            </a:r>
            <a:endParaRPr lang="es-PY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879640" y="3026160"/>
            <a:ext cx="3528360" cy="645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4400" b="1" strike="noStrike" spc="-1">
                <a:solidFill>
                  <a:srgbClr val="FFFFFF"/>
                </a:solidFill>
                <a:latin typeface="Tahoma"/>
              </a:rPr>
              <a:t>Muchas Gracias!!</a:t>
            </a:r>
            <a:endParaRPr lang="ru-RU" sz="44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2E3236"/>
      </a:lt2>
      <a:accent1>
        <a:srgbClr val="9BB6EE"/>
      </a:accent1>
      <a:accent2>
        <a:srgbClr val="6F7F8D"/>
      </a:accent2>
      <a:accent3>
        <a:srgbClr val="FFFFFF"/>
      </a:accent3>
      <a:accent4>
        <a:srgbClr val="404040"/>
      </a:accent4>
      <a:accent5>
        <a:srgbClr val="CBD7F5"/>
      </a:accent5>
      <a:accent6>
        <a:srgbClr val="64727F"/>
      </a:accent6>
      <a:hlink>
        <a:srgbClr val="84AAF3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2E3236"/>
      </a:lt2>
      <a:accent1>
        <a:srgbClr val="9BB6EE"/>
      </a:accent1>
      <a:accent2>
        <a:srgbClr val="6F7F8D"/>
      </a:accent2>
      <a:accent3>
        <a:srgbClr val="FFFFFF"/>
      </a:accent3>
      <a:accent4>
        <a:srgbClr val="404040"/>
      </a:accent4>
      <a:accent5>
        <a:srgbClr val="CBD7F5"/>
      </a:accent5>
      <a:accent6>
        <a:srgbClr val="64727F"/>
      </a:accent6>
      <a:hlink>
        <a:srgbClr val="84AAF3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2E3236"/>
      </a:lt2>
      <a:accent1>
        <a:srgbClr val="9BB6EE"/>
      </a:accent1>
      <a:accent2>
        <a:srgbClr val="6F7F8D"/>
      </a:accent2>
      <a:accent3>
        <a:srgbClr val="FFFFFF"/>
      </a:accent3>
      <a:accent4>
        <a:srgbClr val="404040"/>
      </a:accent4>
      <a:accent5>
        <a:srgbClr val="CBD7F5"/>
      </a:accent5>
      <a:accent6>
        <a:srgbClr val="64727F"/>
      </a:accent6>
      <a:hlink>
        <a:srgbClr val="84AAF3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140</TotalTime>
  <Words>110</Words>
  <Application>Microsoft Office PowerPoint</Application>
  <PresentationFormat>Presentación en pantalla (4:3)</PresentationFormat>
  <Paragraphs>33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StarSymbol</vt:lpstr>
      <vt:lpstr>Symbol</vt:lpstr>
      <vt:lpstr>Tahoma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Integrantes: Lic. Miguel Angel Villalba Cabañas Lic. Marco Álvarez Pereira</dc:title>
  <dc:subject/>
  <dc:creator>Marco Alvarez</dc:creator>
  <dc:description/>
  <cp:lastModifiedBy>Marco Alvarez</cp:lastModifiedBy>
  <cp:revision>10</cp:revision>
  <dcterms:created xsi:type="dcterms:W3CDTF">2020-12-19T02:19:01Z</dcterms:created>
  <dcterms:modified xsi:type="dcterms:W3CDTF">2021-04-24T13:26:08Z</dcterms:modified>
  <dc:language>es-PY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-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