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27" name="PlaceHolder 2"/>
          <p:cNvSpPr>
            <a:spLocks noGrp="1"/>
          </p:cNvSpPr>
          <p:nvPr>
            <p:ph type="body"/>
          </p:nvPr>
        </p:nvSpPr>
        <p:spPr>
          <a:xfrm>
            <a:off x="546480" y="1649880"/>
            <a:ext cx="805104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28" name="PlaceHolder 3"/>
          <p:cNvSpPr>
            <a:spLocks noGrp="1"/>
          </p:cNvSpPr>
          <p:nvPr>
            <p:ph type="body"/>
          </p:nvPr>
        </p:nvSpPr>
        <p:spPr>
          <a:xfrm>
            <a:off x="546480" y="3446640"/>
            <a:ext cx="8051040" cy="164052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30" name="PlaceHolder 2"/>
          <p:cNvSpPr>
            <a:spLocks noGrp="1"/>
          </p:cNvSpPr>
          <p:nvPr>
            <p:ph type="body"/>
          </p:nvPr>
        </p:nvSpPr>
        <p:spPr>
          <a:xfrm>
            <a:off x="546480" y="164988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1" name="PlaceHolder 3"/>
          <p:cNvSpPr>
            <a:spLocks noGrp="1"/>
          </p:cNvSpPr>
          <p:nvPr>
            <p:ph type="body"/>
          </p:nvPr>
        </p:nvSpPr>
        <p:spPr>
          <a:xfrm>
            <a:off x="4672080" y="164988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2" name="PlaceHolder 4"/>
          <p:cNvSpPr>
            <a:spLocks noGrp="1"/>
          </p:cNvSpPr>
          <p:nvPr>
            <p:ph type="body"/>
          </p:nvPr>
        </p:nvSpPr>
        <p:spPr>
          <a:xfrm>
            <a:off x="546480" y="344664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3" name="PlaceHolder 5"/>
          <p:cNvSpPr>
            <a:spLocks noGrp="1"/>
          </p:cNvSpPr>
          <p:nvPr>
            <p:ph type="body"/>
          </p:nvPr>
        </p:nvSpPr>
        <p:spPr>
          <a:xfrm>
            <a:off x="4672080" y="344664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35" name="PlaceHolder 2"/>
          <p:cNvSpPr>
            <a:spLocks noGrp="1"/>
          </p:cNvSpPr>
          <p:nvPr>
            <p:ph type="body"/>
          </p:nvPr>
        </p:nvSpPr>
        <p:spPr>
          <a:xfrm>
            <a:off x="546480" y="1649880"/>
            <a:ext cx="259236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6" name="PlaceHolder 3"/>
          <p:cNvSpPr>
            <a:spLocks noGrp="1"/>
          </p:cNvSpPr>
          <p:nvPr>
            <p:ph type="body"/>
          </p:nvPr>
        </p:nvSpPr>
        <p:spPr>
          <a:xfrm>
            <a:off x="3268800" y="1649880"/>
            <a:ext cx="259236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7" name="PlaceHolder 4"/>
          <p:cNvSpPr>
            <a:spLocks noGrp="1"/>
          </p:cNvSpPr>
          <p:nvPr>
            <p:ph type="body"/>
          </p:nvPr>
        </p:nvSpPr>
        <p:spPr>
          <a:xfrm>
            <a:off x="5991120" y="1649880"/>
            <a:ext cx="259236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8" name="PlaceHolder 5"/>
          <p:cNvSpPr>
            <a:spLocks noGrp="1"/>
          </p:cNvSpPr>
          <p:nvPr>
            <p:ph type="body"/>
          </p:nvPr>
        </p:nvSpPr>
        <p:spPr>
          <a:xfrm>
            <a:off x="546480" y="3446640"/>
            <a:ext cx="259236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39" name="PlaceHolder 6"/>
          <p:cNvSpPr>
            <a:spLocks noGrp="1"/>
          </p:cNvSpPr>
          <p:nvPr>
            <p:ph type="body"/>
          </p:nvPr>
        </p:nvSpPr>
        <p:spPr>
          <a:xfrm>
            <a:off x="3268800" y="3446640"/>
            <a:ext cx="259236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40" name="PlaceHolder 7"/>
          <p:cNvSpPr>
            <a:spLocks noGrp="1"/>
          </p:cNvSpPr>
          <p:nvPr>
            <p:ph type="body"/>
          </p:nvPr>
        </p:nvSpPr>
        <p:spPr>
          <a:xfrm>
            <a:off x="5991120" y="3446640"/>
            <a:ext cx="2592360" cy="164052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6" name="PlaceHolder 2"/>
          <p:cNvSpPr>
            <a:spLocks noGrp="1"/>
          </p:cNvSpPr>
          <p:nvPr>
            <p:ph type="subTitle"/>
          </p:nvPr>
        </p:nvSpPr>
        <p:spPr>
          <a:xfrm>
            <a:off x="546480" y="1649880"/>
            <a:ext cx="8051040" cy="3439440"/>
          </a:xfrm>
          <a:prstGeom prst="rect">
            <a:avLst/>
          </a:prstGeom>
        </p:spPr>
        <p:txBody>
          <a:bodyPr lIns="0" rIns="0" tIns="0" bIns="0" anchor="ctr"/>
          <a:p>
            <a:pPr algn="ctr"/>
            <a:endParaRPr b="0" lang="es-PY"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8" name="PlaceHolder 2"/>
          <p:cNvSpPr>
            <a:spLocks noGrp="1"/>
          </p:cNvSpPr>
          <p:nvPr>
            <p:ph type="body"/>
          </p:nvPr>
        </p:nvSpPr>
        <p:spPr>
          <a:xfrm>
            <a:off x="546480" y="1649880"/>
            <a:ext cx="8051040" cy="343944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10" name="PlaceHolder 2"/>
          <p:cNvSpPr>
            <a:spLocks noGrp="1"/>
          </p:cNvSpPr>
          <p:nvPr>
            <p:ph type="body"/>
          </p:nvPr>
        </p:nvSpPr>
        <p:spPr>
          <a:xfrm>
            <a:off x="546480" y="1649880"/>
            <a:ext cx="3928680" cy="3439440"/>
          </a:xfrm>
          <a:prstGeom prst="rect">
            <a:avLst/>
          </a:prstGeom>
        </p:spPr>
        <p:txBody>
          <a:bodyPr lIns="0" rIns="0" tIns="0" bIns="0">
            <a:normAutofit/>
          </a:bodyPr>
          <a:p>
            <a:endParaRPr b="0" lang="es-PY" sz="1800" spc="-1" strike="noStrike">
              <a:solidFill>
                <a:srgbClr val="000000"/>
              </a:solidFill>
              <a:latin typeface="Calibri"/>
            </a:endParaRPr>
          </a:p>
        </p:txBody>
      </p:sp>
      <p:sp>
        <p:nvSpPr>
          <p:cNvPr id="11" name="PlaceHolder 3"/>
          <p:cNvSpPr>
            <a:spLocks noGrp="1"/>
          </p:cNvSpPr>
          <p:nvPr>
            <p:ph type="body"/>
          </p:nvPr>
        </p:nvSpPr>
        <p:spPr>
          <a:xfrm>
            <a:off x="4672080" y="1649880"/>
            <a:ext cx="3928680" cy="343944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74200" y="414000"/>
            <a:ext cx="2589120" cy="2450880"/>
          </a:xfrm>
          <a:prstGeom prst="rect">
            <a:avLst/>
          </a:prstGeom>
        </p:spPr>
        <p:txBody>
          <a:bodyPr lIns="0" rIns="0" tIns="0" bIns="0" anchor="ctr"/>
          <a:p>
            <a:pPr algn="ctr"/>
            <a:endParaRPr b="0" lang="es-PY"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15" name="PlaceHolder 2"/>
          <p:cNvSpPr>
            <a:spLocks noGrp="1"/>
          </p:cNvSpPr>
          <p:nvPr>
            <p:ph type="body"/>
          </p:nvPr>
        </p:nvSpPr>
        <p:spPr>
          <a:xfrm>
            <a:off x="546480" y="164988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16" name="PlaceHolder 3"/>
          <p:cNvSpPr>
            <a:spLocks noGrp="1"/>
          </p:cNvSpPr>
          <p:nvPr>
            <p:ph type="body"/>
          </p:nvPr>
        </p:nvSpPr>
        <p:spPr>
          <a:xfrm>
            <a:off x="4672080" y="1649880"/>
            <a:ext cx="3928680" cy="3439440"/>
          </a:xfrm>
          <a:prstGeom prst="rect">
            <a:avLst/>
          </a:prstGeom>
        </p:spPr>
        <p:txBody>
          <a:bodyPr lIns="0" rIns="0" tIns="0" bIns="0">
            <a:normAutofit/>
          </a:bodyPr>
          <a:p>
            <a:endParaRPr b="0" lang="es-PY" sz="1800" spc="-1" strike="noStrike">
              <a:solidFill>
                <a:srgbClr val="000000"/>
              </a:solidFill>
              <a:latin typeface="Calibri"/>
            </a:endParaRPr>
          </a:p>
        </p:txBody>
      </p:sp>
      <p:sp>
        <p:nvSpPr>
          <p:cNvPr id="17" name="PlaceHolder 4"/>
          <p:cNvSpPr>
            <a:spLocks noGrp="1"/>
          </p:cNvSpPr>
          <p:nvPr>
            <p:ph type="body"/>
          </p:nvPr>
        </p:nvSpPr>
        <p:spPr>
          <a:xfrm>
            <a:off x="546480" y="344664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19" name="PlaceHolder 2"/>
          <p:cNvSpPr>
            <a:spLocks noGrp="1"/>
          </p:cNvSpPr>
          <p:nvPr>
            <p:ph type="body"/>
          </p:nvPr>
        </p:nvSpPr>
        <p:spPr>
          <a:xfrm>
            <a:off x="546480" y="1649880"/>
            <a:ext cx="3928680" cy="3439440"/>
          </a:xfrm>
          <a:prstGeom prst="rect">
            <a:avLst/>
          </a:prstGeom>
        </p:spPr>
        <p:txBody>
          <a:bodyPr lIns="0" rIns="0" tIns="0" bIns="0">
            <a:normAutofit/>
          </a:bodyPr>
          <a:p>
            <a:endParaRPr b="0" lang="es-PY" sz="1800" spc="-1" strike="noStrike">
              <a:solidFill>
                <a:srgbClr val="000000"/>
              </a:solidFill>
              <a:latin typeface="Calibri"/>
            </a:endParaRPr>
          </a:p>
        </p:txBody>
      </p:sp>
      <p:sp>
        <p:nvSpPr>
          <p:cNvPr id="20" name="PlaceHolder 3"/>
          <p:cNvSpPr>
            <a:spLocks noGrp="1"/>
          </p:cNvSpPr>
          <p:nvPr>
            <p:ph type="body"/>
          </p:nvPr>
        </p:nvSpPr>
        <p:spPr>
          <a:xfrm>
            <a:off x="4672080" y="164988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21" name="PlaceHolder 4"/>
          <p:cNvSpPr>
            <a:spLocks noGrp="1"/>
          </p:cNvSpPr>
          <p:nvPr>
            <p:ph type="body"/>
          </p:nvPr>
        </p:nvSpPr>
        <p:spPr>
          <a:xfrm>
            <a:off x="4672080" y="344664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74200" y="412920"/>
            <a:ext cx="2589120" cy="531000"/>
          </a:xfrm>
          <a:prstGeom prst="rect">
            <a:avLst/>
          </a:prstGeom>
        </p:spPr>
        <p:txBody>
          <a:bodyPr lIns="0" rIns="0" tIns="0" bIns="0" anchor="ctr"/>
          <a:p>
            <a:endParaRPr b="0" lang="es-PY" sz="1800" spc="-1" strike="noStrike">
              <a:solidFill>
                <a:srgbClr val="000000"/>
              </a:solidFill>
              <a:latin typeface="Calibri"/>
            </a:endParaRPr>
          </a:p>
        </p:txBody>
      </p:sp>
      <p:sp>
        <p:nvSpPr>
          <p:cNvPr id="23" name="PlaceHolder 2"/>
          <p:cNvSpPr>
            <a:spLocks noGrp="1"/>
          </p:cNvSpPr>
          <p:nvPr>
            <p:ph type="body"/>
          </p:nvPr>
        </p:nvSpPr>
        <p:spPr>
          <a:xfrm>
            <a:off x="546480" y="164988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24" name="PlaceHolder 3"/>
          <p:cNvSpPr>
            <a:spLocks noGrp="1"/>
          </p:cNvSpPr>
          <p:nvPr>
            <p:ph type="body"/>
          </p:nvPr>
        </p:nvSpPr>
        <p:spPr>
          <a:xfrm>
            <a:off x="4672080" y="1649880"/>
            <a:ext cx="3928680" cy="1640520"/>
          </a:xfrm>
          <a:prstGeom prst="rect">
            <a:avLst/>
          </a:prstGeom>
        </p:spPr>
        <p:txBody>
          <a:bodyPr lIns="0" rIns="0" tIns="0" bIns="0">
            <a:normAutofit/>
          </a:bodyPr>
          <a:p>
            <a:endParaRPr b="0" lang="es-PY" sz="1800" spc="-1" strike="noStrike">
              <a:solidFill>
                <a:srgbClr val="000000"/>
              </a:solidFill>
              <a:latin typeface="Calibri"/>
            </a:endParaRPr>
          </a:p>
        </p:txBody>
      </p:sp>
      <p:sp>
        <p:nvSpPr>
          <p:cNvPr id="25" name="PlaceHolder 4"/>
          <p:cNvSpPr>
            <a:spLocks noGrp="1"/>
          </p:cNvSpPr>
          <p:nvPr>
            <p:ph type="body"/>
          </p:nvPr>
        </p:nvSpPr>
        <p:spPr>
          <a:xfrm>
            <a:off x="546480" y="3446640"/>
            <a:ext cx="8051040" cy="1640520"/>
          </a:xfrm>
          <a:prstGeom prst="rect">
            <a:avLst/>
          </a:prstGeom>
        </p:spPr>
        <p:txBody>
          <a:bodyPr lIns="0" rIns="0" tIns="0" bIns="0">
            <a:normAutofit/>
          </a:bodyPr>
          <a:p>
            <a:endParaRPr b="0" lang="es-PY"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74200" y="414000"/>
            <a:ext cx="2589120" cy="528480"/>
          </a:xfrm>
          <a:prstGeom prst="rect">
            <a:avLst/>
          </a:prstGeom>
        </p:spPr>
        <p:txBody>
          <a:bodyPr lIns="0" rIns="0" tIns="0" bIns="0"/>
          <a:p>
            <a:r>
              <a:rPr b="0" lang="es-PY" sz="3300" spc="-1" strike="noStrike">
                <a:solidFill>
                  <a:srgbClr val="000000"/>
                </a:solidFill>
                <a:latin typeface="Calibri"/>
              </a:rPr>
              <a:t>Pulse para editar el formato del texto de título</a:t>
            </a:r>
            <a:endParaRPr b="0" lang="es-PY" sz="3300" spc="-1" strike="noStrike">
              <a:solidFill>
                <a:srgbClr val="000000"/>
              </a:solidFill>
              <a:latin typeface="Calibri"/>
            </a:endParaRPr>
          </a:p>
        </p:txBody>
      </p:sp>
      <p:sp>
        <p:nvSpPr>
          <p:cNvPr id="1" name="PlaceHolder 2"/>
          <p:cNvSpPr>
            <a:spLocks noGrp="1"/>
          </p:cNvSpPr>
          <p:nvPr>
            <p:ph type="body"/>
          </p:nvPr>
        </p:nvSpPr>
        <p:spPr>
          <a:xfrm>
            <a:off x="546480" y="1649880"/>
            <a:ext cx="8051040" cy="3439440"/>
          </a:xfrm>
          <a:prstGeom prst="rect">
            <a:avLst/>
          </a:prstGeom>
        </p:spPr>
        <p:txBody>
          <a:bodyPr lIns="0" rIns="0" tIns="0" bIns="0"/>
          <a:p>
            <a:pPr marL="432000" indent="-324000">
              <a:spcBef>
                <a:spcPts val="1417"/>
              </a:spcBef>
              <a:buClr>
                <a:srgbClr val="000000"/>
              </a:buClr>
              <a:buSzPct val="45000"/>
              <a:buFont typeface="Wingdings" charset="2"/>
              <a:buChar char=""/>
            </a:pPr>
            <a:r>
              <a:rPr b="0" lang="es-PY" sz="2800" spc="-1" strike="noStrike">
                <a:solidFill>
                  <a:srgbClr val="000000"/>
                </a:solidFill>
                <a:latin typeface="Calibri"/>
              </a:rPr>
              <a:t>Pulse para editar el formato de esquema del texto</a:t>
            </a:r>
            <a:endParaRPr b="0" lang="es-PY"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PY" sz="2800" spc="-1" strike="noStrike">
                <a:solidFill>
                  <a:srgbClr val="000000"/>
                </a:solidFill>
                <a:latin typeface="Calibri"/>
              </a:rPr>
              <a:t>Segundo nivel del esquema</a:t>
            </a:r>
            <a:endParaRPr b="0" lang="es-PY"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PY" sz="2800" spc="-1" strike="noStrike">
                <a:solidFill>
                  <a:srgbClr val="000000"/>
                </a:solidFill>
                <a:latin typeface="Calibri"/>
              </a:rPr>
              <a:t>Tercer nivel del esquema</a:t>
            </a:r>
            <a:endParaRPr b="0" lang="es-PY" sz="2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PY" sz="2800" spc="-1" strike="noStrike">
                <a:solidFill>
                  <a:srgbClr val="000000"/>
                </a:solidFill>
                <a:latin typeface="Calibri"/>
              </a:rPr>
              <a:t>Cuarto nivel del esquema</a:t>
            </a:r>
            <a:endParaRPr b="0" lang="es-PY" sz="2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PY" sz="2800" spc="-1" strike="noStrike">
                <a:solidFill>
                  <a:srgbClr val="000000"/>
                </a:solidFill>
                <a:latin typeface="Calibri"/>
              </a:rPr>
              <a:t>Quinto nivel del esquema</a:t>
            </a:r>
            <a:endParaRPr b="0" lang="es-PY" sz="2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PY" sz="2800" spc="-1" strike="noStrike">
                <a:solidFill>
                  <a:srgbClr val="000000"/>
                </a:solidFill>
                <a:latin typeface="Calibri"/>
              </a:rPr>
              <a:t>Sexto nivel del esquema</a:t>
            </a:r>
            <a:endParaRPr b="0" lang="es-PY" sz="2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PY" sz="2800" spc="-1" strike="noStrike">
                <a:solidFill>
                  <a:srgbClr val="000000"/>
                </a:solidFill>
                <a:latin typeface="Calibri"/>
              </a:rPr>
              <a:t>Séptimo nivel del esquema</a:t>
            </a:r>
            <a:endParaRPr b="0" lang="es-PY" sz="2800" spc="-1" strike="noStrike">
              <a:solidFill>
                <a:srgbClr val="000000"/>
              </a:solidFill>
              <a:latin typeface="Calibri"/>
            </a:endParaRPr>
          </a:p>
        </p:txBody>
      </p:sp>
      <p:sp>
        <p:nvSpPr>
          <p:cNvPr id="2" name="PlaceHolder 3"/>
          <p:cNvSpPr>
            <a:spLocks noGrp="1"/>
          </p:cNvSpPr>
          <p:nvPr>
            <p:ph type="ftr"/>
          </p:nvPr>
        </p:nvSpPr>
        <p:spPr>
          <a:xfrm>
            <a:off x="3108960" y="6378120"/>
            <a:ext cx="2925720" cy="342720"/>
          </a:xfrm>
          <a:prstGeom prst="rect">
            <a:avLst/>
          </a:prstGeom>
        </p:spPr>
        <p:txBody>
          <a:bodyPr lIns="0" rIns="0" tIns="0" bIns="0"/>
          <a:p>
            <a:endParaRPr b="0" lang="es-PY" sz="2400" spc="-1" strike="noStrike">
              <a:latin typeface="Times New Roman"/>
            </a:endParaRPr>
          </a:p>
        </p:txBody>
      </p:sp>
      <p:sp>
        <p:nvSpPr>
          <p:cNvPr id="3" name="PlaceHolder 4"/>
          <p:cNvSpPr>
            <a:spLocks noGrp="1"/>
          </p:cNvSpPr>
          <p:nvPr>
            <p:ph type="dt"/>
          </p:nvPr>
        </p:nvSpPr>
        <p:spPr>
          <a:xfrm>
            <a:off x="457200" y="6378120"/>
            <a:ext cx="2102760" cy="342720"/>
          </a:xfrm>
          <a:prstGeom prst="rect">
            <a:avLst/>
          </a:prstGeom>
        </p:spPr>
        <p:txBody>
          <a:bodyPr lIns="0" rIns="0" tIns="0" bIns="0"/>
          <a:p>
            <a:pPr>
              <a:lnSpc>
                <a:spcPct val="100000"/>
              </a:lnSpc>
            </a:pPr>
            <a:fld id="{9CF7F8A7-18F5-455C-818F-C71DF40E880B}" type="datetime">
              <a:rPr b="0" lang="es-PY" sz="1800" spc="-1" strike="noStrike">
                <a:solidFill>
                  <a:srgbClr val="b2b2b2"/>
                </a:solidFill>
                <a:latin typeface="Calibri"/>
              </a:rPr>
              <a:t>7/05/22</a:t>
            </a:fld>
            <a:endParaRPr b="0" lang="es-PY" sz="1800" spc="-1" strike="noStrike">
              <a:latin typeface="Times New Roman"/>
            </a:endParaRPr>
          </a:p>
        </p:txBody>
      </p:sp>
      <p:sp>
        <p:nvSpPr>
          <p:cNvPr id="4" name="PlaceHolder 5"/>
          <p:cNvSpPr>
            <a:spLocks noGrp="1"/>
          </p:cNvSpPr>
          <p:nvPr>
            <p:ph type="sldNum"/>
          </p:nvPr>
        </p:nvSpPr>
        <p:spPr>
          <a:xfrm>
            <a:off x="6583680" y="6378120"/>
            <a:ext cx="2102760" cy="342720"/>
          </a:xfrm>
          <a:prstGeom prst="rect">
            <a:avLst/>
          </a:prstGeom>
        </p:spPr>
        <p:txBody>
          <a:bodyPr lIns="0" rIns="0" tIns="0" bIns="0"/>
          <a:p>
            <a:pPr algn="r">
              <a:lnSpc>
                <a:spcPct val="100000"/>
              </a:lnSpc>
            </a:pPr>
            <a:fld id="{F45AB61D-4754-4620-BC03-A0877EF40C67}" type="slidenum">
              <a:rPr b="0" lang="es-PY" sz="1800" spc="-1" strike="noStrike">
                <a:solidFill>
                  <a:srgbClr val="b2b2b2"/>
                </a:solidFill>
                <a:latin typeface="Calibri"/>
              </a:rPr>
              <a:t>&lt;número&gt;</a:t>
            </a:fld>
            <a:endParaRPr b="0" lang="es-PY"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52280" y="2514600"/>
            <a:ext cx="8838720" cy="3876840"/>
          </a:xfrm>
          <a:custGeom>
            <a:avLst/>
            <a:gdLst/>
            <a:ahLst/>
            <a:rect l="l" t="t" r="r" b="b"/>
            <a:pathLst>
              <a:path w="8839200" h="3877310">
                <a:moveTo>
                  <a:pt x="0" y="3877055"/>
                </a:moveTo>
                <a:lnTo>
                  <a:pt x="8839200" y="3877055"/>
                </a:lnTo>
                <a:lnTo>
                  <a:pt x="8839200" y="0"/>
                </a:lnTo>
                <a:lnTo>
                  <a:pt x="0" y="0"/>
                </a:lnTo>
                <a:lnTo>
                  <a:pt x="0" y="3877055"/>
                </a:lnTo>
                <a:close/>
              </a:path>
            </a:pathLst>
          </a:custGeom>
          <a:solidFill>
            <a:schemeClr val="bg1"/>
          </a:solidFill>
          <a:ln>
            <a:noFill/>
          </a:ln>
        </p:spPr>
        <p:style>
          <a:lnRef idx="0"/>
          <a:fillRef idx="0"/>
          <a:effectRef idx="0"/>
          <a:fontRef idx="minor"/>
        </p:style>
      </p:sp>
      <p:sp>
        <p:nvSpPr>
          <p:cNvPr id="42" name="CustomShape 2"/>
          <p:cNvSpPr/>
          <p:nvPr/>
        </p:nvSpPr>
        <p:spPr>
          <a:xfrm>
            <a:off x="152280" y="6701040"/>
            <a:ext cx="8838720" cy="3960"/>
          </a:xfrm>
          <a:custGeom>
            <a:avLst/>
            <a:gdLst/>
            <a:ahLst/>
            <a:rect l="l" t="t" r="r" b="b"/>
            <a:pathLst>
              <a:path w="8839200" h="4445">
                <a:moveTo>
                  <a:pt x="0" y="4381"/>
                </a:moveTo>
                <a:lnTo>
                  <a:pt x="8839200" y="4381"/>
                </a:lnTo>
                <a:lnTo>
                  <a:pt x="8839200" y="0"/>
                </a:lnTo>
                <a:lnTo>
                  <a:pt x="0" y="0"/>
                </a:lnTo>
                <a:lnTo>
                  <a:pt x="0" y="4381"/>
                </a:lnTo>
                <a:close/>
              </a:path>
            </a:pathLst>
          </a:custGeom>
          <a:solidFill>
            <a:srgbClr val="d3d2d0"/>
          </a:solidFill>
          <a:ln>
            <a:noFill/>
          </a:ln>
        </p:spPr>
        <p:style>
          <a:lnRef idx="0"/>
          <a:fillRef idx="0"/>
          <a:effectRef idx="0"/>
          <a:fontRef idx="minor"/>
        </p:style>
      </p:sp>
      <p:sp>
        <p:nvSpPr>
          <p:cNvPr id="43" name="CustomShape 3"/>
          <p:cNvSpPr/>
          <p:nvPr/>
        </p:nvSpPr>
        <p:spPr>
          <a:xfrm>
            <a:off x="152280" y="6705720"/>
            <a:ext cx="8838720" cy="151920"/>
          </a:xfrm>
          <a:custGeom>
            <a:avLst/>
            <a:gdLst/>
            <a:ahLst/>
            <a:rect l="l" t="t" r="r" b="b"/>
            <a:pathLst>
              <a:path w="8839200" h="152400">
                <a:moveTo>
                  <a:pt x="0" y="152400"/>
                </a:moveTo>
                <a:lnTo>
                  <a:pt x="8839200" y="152400"/>
                </a:lnTo>
                <a:lnTo>
                  <a:pt x="8839200" y="0"/>
                </a:lnTo>
                <a:lnTo>
                  <a:pt x="0" y="0"/>
                </a:lnTo>
                <a:lnTo>
                  <a:pt x="0" y="152400"/>
                </a:lnTo>
                <a:close/>
              </a:path>
            </a:pathLst>
          </a:custGeom>
          <a:solidFill>
            <a:srgbClr val="ffffff"/>
          </a:solidFill>
          <a:ln>
            <a:noFill/>
          </a:ln>
        </p:spPr>
        <p:style>
          <a:lnRef idx="0"/>
          <a:fillRef idx="0"/>
          <a:effectRef idx="0"/>
          <a:fontRef idx="minor"/>
        </p:style>
      </p:sp>
      <p:sp>
        <p:nvSpPr>
          <p:cNvPr id="44" name="CustomShape 4"/>
          <p:cNvSpPr/>
          <p:nvPr/>
        </p:nvSpPr>
        <p:spPr>
          <a:xfrm>
            <a:off x="8991720" y="2514600"/>
            <a:ext cx="151920" cy="4343040"/>
          </a:xfrm>
          <a:custGeom>
            <a:avLst/>
            <a:gdLst/>
            <a:ahLst/>
            <a:rect l="l" t="t" r="r" b="b"/>
            <a:pathLst>
              <a:path w="152400" h="4343400">
                <a:moveTo>
                  <a:pt x="0" y="4343397"/>
                </a:moveTo>
                <a:lnTo>
                  <a:pt x="152399" y="4343397"/>
                </a:lnTo>
                <a:lnTo>
                  <a:pt x="152399" y="0"/>
                </a:lnTo>
                <a:lnTo>
                  <a:pt x="0" y="0"/>
                </a:lnTo>
                <a:lnTo>
                  <a:pt x="0" y="4343397"/>
                </a:lnTo>
                <a:close/>
              </a:path>
            </a:pathLst>
          </a:custGeom>
          <a:solidFill>
            <a:srgbClr val="ffffff"/>
          </a:solidFill>
          <a:ln>
            <a:noFill/>
          </a:ln>
        </p:spPr>
        <p:style>
          <a:lnRef idx="0"/>
          <a:fillRef idx="0"/>
          <a:effectRef idx="0"/>
          <a:fontRef idx="minor"/>
        </p:style>
      </p:sp>
      <p:sp>
        <p:nvSpPr>
          <p:cNvPr id="45" name="CustomShape 5"/>
          <p:cNvSpPr/>
          <p:nvPr/>
        </p:nvSpPr>
        <p:spPr>
          <a:xfrm>
            <a:off x="0" y="2514600"/>
            <a:ext cx="151920" cy="4343040"/>
          </a:xfrm>
          <a:custGeom>
            <a:avLst/>
            <a:gdLst/>
            <a:ahLst/>
            <a:rect l="l" t="t" r="r" b="b"/>
            <a:pathLst>
              <a:path w="152400" h="4343400">
                <a:moveTo>
                  <a:pt x="0" y="4343399"/>
                </a:moveTo>
                <a:lnTo>
                  <a:pt x="152400" y="4343399"/>
                </a:lnTo>
                <a:lnTo>
                  <a:pt x="152400" y="0"/>
                </a:lnTo>
                <a:lnTo>
                  <a:pt x="0" y="0"/>
                </a:lnTo>
                <a:lnTo>
                  <a:pt x="0" y="4343399"/>
                </a:lnTo>
                <a:close/>
              </a:path>
            </a:pathLst>
          </a:custGeom>
          <a:solidFill>
            <a:srgbClr val="ffffff"/>
          </a:solidFill>
          <a:ln>
            <a:noFill/>
          </a:ln>
        </p:spPr>
        <p:style>
          <a:lnRef idx="0"/>
          <a:fillRef idx="0"/>
          <a:effectRef idx="0"/>
          <a:fontRef idx="minor"/>
        </p:style>
      </p:sp>
      <p:sp>
        <p:nvSpPr>
          <p:cNvPr id="46" name="CustomShape 6"/>
          <p:cNvSpPr/>
          <p:nvPr/>
        </p:nvSpPr>
        <p:spPr>
          <a:xfrm>
            <a:off x="0" y="0"/>
            <a:ext cx="9143640" cy="2514240"/>
          </a:xfrm>
          <a:custGeom>
            <a:avLst/>
            <a:gdLst/>
            <a:ahLst/>
            <a:rect l="l" t="t" r="r" b="b"/>
            <a:pathLst>
              <a:path w="9144000" h="2514600">
                <a:moveTo>
                  <a:pt x="0" y="2514600"/>
                </a:moveTo>
                <a:lnTo>
                  <a:pt x="9144000" y="2514600"/>
                </a:lnTo>
                <a:lnTo>
                  <a:pt x="9144000" y="0"/>
                </a:lnTo>
                <a:lnTo>
                  <a:pt x="0" y="0"/>
                </a:lnTo>
                <a:lnTo>
                  <a:pt x="0" y="2514600"/>
                </a:lnTo>
                <a:close/>
              </a:path>
            </a:pathLst>
          </a:custGeom>
          <a:solidFill>
            <a:srgbClr val="ffffff"/>
          </a:solidFill>
          <a:ln>
            <a:noFill/>
          </a:ln>
        </p:spPr>
        <p:style>
          <a:lnRef idx="0"/>
          <a:fillRef idx="0"/>
          <a:effectRef idx="0"/>
          <a:fontRef idx="minor"/>
        </p:style>
      </p:sp>
      <p:sp>
        <p:nvSpPr>
          <p:cNvPr id="47" name="CustomShape 7"/>
          <p:cNvSpPr/>
          <p:nvPr/>
        </p:nvSpPr>
        <p:spPr>
          <a:xfrm>
            <a:off x="155520" y="6391800"/>
            <a:ext cx="8823960" cy="307800"/>
          </a:xfrm>
          <a:custGeom>
            <a:avLst/>
            <a:gdLst/>
            <a:ahLst/>
            <a:rect l="l" t="t" r="r" b="b"/>
            <a:pathLst>
              <a:path w="8833485" h="309879">
                <a:moveTo>
                  <a:pt x="0" y="309562"/>
                </a:moveTo>
                <a:lnTo>
                  <a:pt x="8833104" y="309562"/>
                </a:lnTo>
                <a:lnTo>
                  <a:pt x="8833104" y="0"/>
                </a:lnTo>
                <a:lnTo>
                  <a:pt x="0" y="0"/>
                </a:lnTo>
                <a:lnTo>
                  <a:pt x="0" y="309562"/>
                </a:lnTo>
                <a:close/>
              </a:path>
            </a:pathLst>
          </a:custGeom>
          <a:solidFill>
            <a:srgbClr val="002060"/>
          </a:solidFill>
          <a:ln>
            <a:noFill/>
          </a:ln>
        </p:spPr>
        <p:style>
          <a:lnRef idx="0"/>
          <a:fillRef idx="0"/>
          <a:effectRef idx="0"/>
          <a:fontRef idx="minor"/>
        </p:style>
      </p:sp>
      <p:sp>
        <p:nvSpPr>
          <p:cNvPr id="48" name="CustomShape 8"/>
          <p:cNvSpPr/>
          <p:nvPr/>
        </p:nvSpPr>
        <p:spPr>
          <a:xfrm>
            <a:off x="155520" y="2420280"/>
            <a:ext cx="8832960" cy="360"/>
          </a:xfrm>
          <a:custGeom>
            <a:avLst/>
            <a:gdLst/>
            <a:ahLst/>
            <a:rect l="l" t="t" r="r" b="b"/>
            <a:pathLst>
              <a:path w="8833485" h="0">
                <a:moveTo>
                  <a:pt x="0" y="0"/>
                </a:moveTo>
                <a:lnTo>
                  <a:pt x="8833104" y="0"/>
                </a:lnTo>
              </a:path>
            </a:pathLst>
          </a:custGeom>
          <a:noFill/>
          <a:ln cap="rnd" w="11520">
            <a:solidFill>
              <a:srgbClr val="7a7890"/>
            </a:solidFill>
            <a:custDash>
              <a:ds d="300000" sp="100000"/>
            </a:custDash>
            <a:round/>
          </a:ln>
        </p:spPr>
        <p:style>
          <a:lnRef idx="0"/>
          <a:fillRef idx="0"/>
          <a:effectRef idx="0"/>
          <a:fontRef idx="minor"/>
        </p:style>
      </p:sp>
      <p:sp>
        <p:nvSpPr>
          <p:cNvPr id="49" name="CustomShape 9"/>
          <p:cNvSpPr/>
          <p:nvPr/>
        </p:nvSpPr>
        <p:spPr>
          <a:xfrm>
            <a:off x="152280" y="152280"/>
            <a:ext cx="8832960" cy="6546960"/>
          </a:xfrm>
          <a:custGeom>
            <a:avLst/>
            <a:gdLst/>
            <a:ahLst/>
            <a:rect l="l" t="t" r="r" b="b"/>
            <a:pathLst>
              <a:path w="8833485" h="6547484">
                <a:moveTo>
                  <a:pt x="0" y="6547104"/>
                </a:moveTo>
                <a:lnTo>
                  <a:pt x="8833104" y="6547104"/>
                </a:lnTo>
                <a:lnTo>
                  <a:pt x="8833104" y="0"/>
                </a:lnTo>
                <a:lnTo>
                  <a:pt x="0" y="0"/>
                </a:lnTo>
                <a:lnTo>
                  <a:pt x="0" y="6547104"/>
                </a:lnTo>
                <a:close/>
              </a:path>
            </a:pathLst>
          </a:custGeom>
          <a:noFill/>
          <a:ln w="9360">
            <a:solidFill>
              <a:srgbClr val="7a7890"/>
            </a:solidFill>
            <a:round/>
          </a:ln>
        </p:spPr>
        <p:style>
          <a:lnRef idx="0"/>
          <a:fillRef idx="0"/>
          <a:effectRef idx="0"/>
          <a:fontRef idx="minor"/>
        </p:style>
      </p:sp>
      <p:sp>
        <p:nvSpPr>
          <p:cNvPr id="50" name="CustomShape 10"/>
          <p:cNvSpPr/>
          <p:nvPr/>
        </p:nvSpPr>
        <p:spPr>
          <a:xfrm>
            <a:off x="2098800" y="2808000"/>
            <a:ext cx="4525200" cy="352080"/>
          </a:xfrm>
          <a:prstGeom prst="rect">
            <a:avLst/>
          </a:prstGeom>
          <a:noFill/>
          <a:ln>
            <a:noFill/>
          </a:ln>
        </p:spPr>
        <p:style>
          <a:lnRef idx="0"/>
          <a:fillRef idx="0"/>
          <a:effectRef idx="0"/>
          <a:fontRef idx="minor"/>
        </p:style>
        <p:txBody>
          <a:bodyPr lIns="0" rIns="0" tIns="77400" bIns="0"/>
          <a:p>
            <a:pPr marL="1004040">
              <a:lnSpc>
                <a:spcPct val="100000"/>
              </a:lnSpc>
              <a:spcBef>
                <a:spcPts val="609"/>
              </a:spcBef>
            </a:pPr>
            <a:r>
              <a:rPr b="1" lang="es-PY" sz="1800" spc="-1" strike="noStrike">
                <a:solidFill>
                  <a:srgbClr val="000000"/>
                </a:solidFill>
                <a:latin typeface="Times New Roman"/>
              </a:rPr>
              <a:t>Proyecto “</a:t>
            </a:r>
            <a:r>
              <a:rPr b="1" lang="es-PY" sz="1400" spc="-1" strike="noStrike">
                <a:solidFill>
                  <a:srgbClr val="000000"/>
                </a:solidFill>
                <a:latin typeface="Liberation Serif;Times New Roman"/>
                <a:ea typeface="Arial"/>
              </a:rPr>
              <a:t>Aplicacion Movil HospApp” </a:t>
            </a:r>
            <a:endParaRPr b="0" lang="es-PY" sz="1400" spc="-1" strike="noStrike">
              <a:latin typeface="Arial"/>
            </a:endParaRPr>
          </a:p>
        </p:txBody>
      </p:sp>
      <p:sp>
        <p:nvSpPr>
          <p:cNvPr id="51" name="TextShape 11"/>
          <p:cNvSpPr txBox="1"/>
          <p:nvPr/>
        </p:nvSpPr>
        <p:spPr>
          <a:xfrm>
            <a:off x="1751400" y="1200960"/>
            <a:ext cx="7170840" cy="1157400"/>
          </a:xfrm>
          <a:prstGeom prst="rect">
            <a:avLst/>
          </a:prstGeom>
          <a:noFill/>
          <a:ln>
            <a:noFill/>
          </a:ln>
        </p:spPr>
        <p:txBody>
          <a:bodyPr lIns="0" rIns="0" tIns="12240" bIns="0"/>
          <a:p>
            <a:pPr algn="ctr">
              <a:lnSpc>
                <a:spcPct val="100000"/>
              </a:lnSpc>
              <a:spcBef>
                <a:spcPts val="96"/>
              </a:spcBef>
            </a:pPr>
            <a:r>
              <a:rPr b="1" lang="es-PY" sz="2800" spc="-4" strike="noStrike">
                <a:solidFill>
                  <a:srgbClr val="002060"/>
                </a:solidFill>
                <a:latin typeface="Arial"/>
              </a:rPr>
              <a:t>Universidad </a:t>
            </a:r>
            <a:r>
              <a:rPr b="1" lang="es-PY" sz="2800" spc="-24" strike="noStrike">
                <a:solidFill>
                  <a:srgbClr val="002060"/>
                </a:solidFill>
                <a:latin typeface="Arial"/>
              </a:rPr>
              <a:t>Tecnológica</a:t>
            </a:r>
            <a:r>
              <a:rPr b="1" lang="es-PY" sz="2800" spc="77" strike="noStrike">
                <a:solidFill>
                  <a:srgbClr val="002060"/>
                </a:solidFill>
                <a:latin typeface="Arial"/>
              </a:rPr>
              <a:t> </a:t>
            </a:r>
            <a:r>
              <a:rPr b="1" lang="es-PY" sz="2800" spc="-4" strike="noStrike">
                <a:solidFill>
                  <a:srgbClr val="002060"/>
                </a:solidFill>
                <a:latin typeface="Arial"/>
              </a:rPr>
              <a:t>Intercontinental</a:t>
            </a:r>
            <a:br/>
            <a:r>
              <a:rPr b="1" lang="es-PY" sz="2200" spc="-4" strike="noStrike">
                <a:solidFill>
                  <a:srgbClr val="002060"/>
                </a:solidFill>
                <a:latin typeface="Arial"/>
              </a:rPr>
              <a:t>Ingenieria en Sistemas</a:t>
            </a:r>
            <a:r>
              <a:rPr b="1" lang="es-PY" sz="2200" spc="-49" strike="noStrike">
                <a:solidFill>
                  <a:srgbClr val="002060"/>
                </a:solidFill>
                <a:latin typeface="Arial"/>
              </a:rPr>
              <a:t> </a:t>
            </a:r>
            <a:r>
              <a:rPr b="1" lang="es-PY" sz="2200" spc="-1" strike="noStrike">
                <a:solidFill>
                  <a:srgbClr val="002060"/>
                </a:solidFill>
                <a:latin typeface="Arial"/>
              </a:rPr>
              <a:t>Informáticos</a:t>
            </a:r>
            <a:endParaRPr b="0" lang="es-PY" sz="2200" spc="-1" strike="noStrike">
              <a:solidFill>
                <a:srgbClr val="000000"/>
              </a:solidFill>
              <a:latin typeface="Calibri"/>
            </a:endParaRPr>
          </a:p>
        </p:txBody>
      </p:sp>
      <p:sp>
        <p:nvSpPr>
          <p:cNvPr id="52" name="CustomShape 12"/>
          <p:cNvSpPr/>
          <p:nvPr/>
        </p:nvSpPr>
        <p:spPr>
          <a:xfrm>
            <a:off x="1751400" y="3444480"/>
            <a:ext cx="5617440" cy="2480040"/>
          </a:xfrm>
          <a:prstGeom prst="rect">
            <a:avLst/>
          </a:prstGeom>
          <a:noFill/>
          <a:ln>
            <a:noFill/>
          </a:ln>
        </p:spPr>
        <p:style>
          <a:lnRef idx="0"/>
          <a:fillRef idx="0"/>
          <a:effectRef idx="0"/>
          <a:fontRef idx="minor"/>
        </p:style>
        <p:txBody>
          <a:bodyPr lIns="0" rIns="0" tIns="12240" bIns="0"/>
          <a:p>
            <a:pPr algn="ctr">
              <a:lnSpc>
                <a:spcPct val="100000"/>
              </a:lnSpc>
              <a:spcBef>
                <a:spcPts val="96"/>
              </a:spcBef>
            </a:pPr>
            <a:endParaRPr b="0" lang="es-PY" sz="1800" spc="-1" strike="noStrike">
              <a:latin typeface="Arial"/>
            </a:endParaRPr>
          </a:p>
          <a:p>
            <a:pPr>
              <a:lnSpc>
                <a:spcPct val="100000"/>
              </a:lnSpc>
              <a:spcBef>
                <a:spcPts val="45"/>
              </a:spcBef>
            </a:pPr>
            <a:endParaRPr b="0" lang="es-PY" sz="1800" spc="-1" strike="noStrike">
              <a:latin typeface="Arial"/>
            </a:endParaRPr>
          </a:p>
          <a:p>
            <a:pPr algn="ctr">
              <a:lnSpc>
                <a:spcPct val="100000"/>
              </a:lnSpc>
            </a:pPr>
            <a:r>
              <a:rPr b="1" lang="es-PY" sz="1600" spc="-4" strike="noStrike">
                <a:solidFill>
                  <a:srgbClr val="3a3a3a"/>
                </a:solidFill>
                <a:latin typeface="Times New Roman"/>
              </a:rPr>
              <a:t>DOCENTE</a:t>
            </a:r>
            <a:r>
              <a:rPr b="1" lang="es-PY" sz="1600" spc="-154" strike="noStrike">
                <a:solidFill>
                  <a:srgbClr val="3a3a3a"/>
                </a:solidFill>
                <a:latin typeface="Times New Roman"/>
              </a:rPr>
              <a:t> </a:t>
            </a:r>
            <a:r>
              <a:rPr b="1" lang="es-PY" sz="1600" spc="-4" strike="noStrike">
                <a:solidFill>
                  <a:srgbClr val="3a3a3a"/>
                </a:solidFill>
                <a:latin typeface="Times New Roman"/>
              </a:rPr>
              <a:t>:</a:t>
            </a:r>
            <a:r>
              <a:rPr b="1" lang="es-PY" sz="1600" spc="-4" strike="noStrike">
                <a:solidFill>
                  <a:srgbClr val="3a3a3a"/>
                </a:solidFill>
                <a:latin typeface="Times New Roman"/>
              </a:rPr>
              <a:t>	</a:t>
            </a:r>
            <a:r>
              <a:rPr b="0" lang="es-PY" sz="1600" spc="-4" strike="noStrike">
                <a:solidFill>
                  <a:srgbClr val="3a3a3a"/>
                </a:solidFill>
                <a:latin typeface="Times New Roman"/>
              </a:rPr>
              <a:t>ING. CHARLES FERNADO CABRERA GOMEZ</a:t>
            </a:r>
            <a:endParaRPr b="0" lang="es-PY" sz="1600" spc="-1" strike="noStrike">
              <a:latin typeface="Arial"/>
            </a:endParaRPr>
          </a:p>
          <a:p>
            <a:pPr algn="ctr">
              <a:lnSpc>
                <a:spcPct val="100000"/>
              </a:lnSpc>
              <a:spcBef>
                <a:spcPts val="386"/>
              </a:spcBef>
            </a:pPr>
            <a:r>
              <a:rPr b="1" lang="es-PY" sz="1600" spc="-4" strike="noStrike">
                <a:solidFill>
                  <a:srgbClr val="3a3a3a"/>
                </a:solidFill>
                <a:latin typeface="Times New Roman"/>
              </a:rPr>
              <a:t>A</a:t>
            </a:r>
            <a:r>
              <a:rPr b="1" lang="es-PY" sz="1600" spc="-148" strike="noStrike">
                <a:solidFill>
                  <a:srgbClr val="3a3a3a"/>
                </a:solidFill>
                <a:latin typeface="Times New Roman"/>
              </a:rPr>
              <a:t> </a:t>
            </a:r>
            <a:r>
              <a:rPr b="1" lang="es-PY" sz="1600" spc="-4" strike="noStrike">
                <a:solidFill>
                  <a:srgbClr val="3a3a3a"/>
                </a:solidFill>
                <a:latin typeface="Times New Roman"/>
              </a:rPr>
              <a:t>L</a:t>
            </a:r>
            <a:r>
              <a:rPr b="1" lang="es-PY" sz="1600" spc="-148" strike="noStrike">
                <a:solidFill>
                  <a:srgbClr val="3a3a3a"/>
                </a:solidFill>
                <a:latin typeface="Times New Roman"/>
              </a:rPr>
              <a:t> </a:t>
            </a:r>
            <a:r>
              <a:rPr b="1" lang="es-PY" sz="1600" spc="-4" strike="noStrike">
                <a:solidFill>
                  <a:srgbClr val="3a3a3a"/>
                </a:solidFill>
                <a:latin typeface="Times New Roman"/>
              </a:rPr>
              <a:t>U</a:t>
            </a:r>
            <a:r>
              <a:rPr b="1" lang="es-PY" sz="1600" spc="-148" strike="noStrike">
                <a:solidFill>
                  <a:srgbClr val="3a3a3a"/>
                </a:solidFill>
                <a:latin typeface="Times New Roman"/>
              </a:rPr>
              <a:t> </a:t>
            </a:r>
            <a:r>
              <a:rPr b="1" lang="es-PY" sz="1600" spc="-4" strike="noStrike">
                <a:solidFill>
                  <a:srgbClr val="3a3a3a"/>
                </a:solidFill>
                <a:latin typeface="Times New Roman"/>
              </a:rPr>
              <a:t>M</a:t>
            </a:r>
            <a:r>
              <a:rPr b="1" lang="es-PY" sz="1600" spc="-137" strike="noStrike">
                <a:solidFill>
                  <a:srgbClr val="3a3a3a"/>
                </a:solidFill>
                <a:latin typeface="Times New Roman"/>
              </a:rPr>
              <a:t> </a:t>
            </a:r>
            <a:r>
              <a:rPr b="1" lang="es-PY" sz="1600" spc="-4" strike="noStrike">
                <a:solidFill>
                  <a:srgbClr val="3a3a3a"/>
                </a:solidFill>
                <a:latin typeface="Times New Roman"/>
              </a:rPr>
              <a:t>N</a:t>
            </a:r>
            <a:r>
              <a:rPr b="1" lang="es-PY" sz="1600" spc="-148" strike="noStrike">
                <a:solidFill>
                  <a:srgbClr val="3a3a3a"/>
                </a:solidFill>
                <a:latin typeface="Times New Roman"/>
              </a:rPr>
              <a:t> </a:t>
            </a:r>
            <a:r>
              <a:rPr b="1" lang="es-PY" sz="1600" spc="-4" strike="noStrike">
                <a:solidFill>
                  <a:srgbClr val="3a3a3a"/>
                </a:solidFill>
                <a:latin typeface="Times New Roman"/>
              </a:rPr>
              <a:t>O</a:t>
            </a:r>
            <a:r>
              <a:rPr b="1" lang="es-PY" sz="1600" spc="-148" strike="noStrike">
                <a:solidFill>
                  <a:srgbClr val="3a3a3a"/>
                </a:solidFill>
                <a:latin typeface="Times New Roman"/>
              </a:rPr>
              <a:t> </a:t>
            </a:r>
            <a:r>
              <a:rPr b="1" lang="es-PY" sz="1600" spc="-4" strike="noStrike">
                <a:solidFill>
                  <a:srgbClr val="3a3a3a"/>
                </a:solidFill>
                <a:latin typeface="Times New Roman"/>
              </a:rPr>
              <a:t>:</a:t>
            </a:r>
            <a:r>
              <a:rPr b="1" lang="es-PY" sz="1600" spc="-4" strike="noStrike">
                <a:solidFill>
                  <a:srgbClr val="3a3a3a"/>
                </a:solidFill>
                <a:latin typeface="Times New Roman"/>
              </a:rPr>
              <a:t>	</a:t>
            </a:r>
            <a:r>
              <a:rPr b="0" lang="es-PY" sz="1600" spc="208" strike="noStrike">
                <a:solidFill>
                  <a:srgbClr val="3a3a3a"/>
                </a:solidFill>
                <a:latin typeface="Times New Roman"/>
              </a:rPr>
              <a:t>LIC. MIGUEL ANGEL </a:t>
            </a:r>
            <a:r>
              <a:rPr b="0" lang="es-PY" sz="1600" spc="12" strike="noStrike">
                <a:solidFill>
                  <a:srgbClr val="3a3a3a"/>
                </a:solidFill>
                <a:latin typeface="Times New Roman"/>
              </a:rPr>
              <a:t>VILLALB</a:t>
            </a:r>
            <a:r>
              <a:rPr b="0" lang="es-PY" sz="1600" spc="-4" strike="noStrike">
                <a:solidFill>
                  <a:srgbClr val="3a3a3a"/>
                </a:solidFill>
                <a:latin typeface="Times New Roman"/>
              </a:rPr>
              <a:t>A CABAÑAS</a:t>
            </a:r>
            <a:endParaRPr b="0" lang="es-PY" sz="1600" spc="-1" strike="noStrike">
              <a:latin typeface="Arial"/>
            </a:endParaRPr>
          </a:p>
          <a:p>
            <a:pPr>
              <a:lnSpc>
                <a:spcPct val="100000"/>
              </a:lnSpc>
            </a:pPr>
            <a:endParaRPr b="0" lang="es-PY" sz="1600" spc="-1" strike="noStrike">
              <a:latin typeface="Arial"/>
            </a:endParaRPr>
          </a:p>
          <a:p>
            <a:pPr>
              <a:lnSpc>
                <a:spcPct val="100000"/>
              </a:lnSpc>
              <a:spcBef>
                <a:spcPts val="54"/>
              </a:spcBef>
            </a:pPr>
            <a:endParaRPr b="0" lang="es-PY" sz="1600" spc="-1" strike="noStrike">
              <a:latin typeface="Arial"/>
            </a:endParaRPr>
          </a:p>
          <a:p>
            <a:pPr marL="2411640" indent="-350640">
              <a:lnSpc>
                <a:spcPct val="100000"/>
              </a:lnSpc>
            </a:pPr>
            <a:r>
              <a:rPr b="0" lang="es-PY" sz="1800" spc="-4" strike="noStrike">
                <a:solidFill>
                  <a:srgbClr val="000000"/>
                </a:solidFill>
                <a:latin typeface="Times New Roman"/>
              </a:rPr>
              <a:t>A</a:t>
            </a:r>
            <a:r>
              <a:rPr b="0" lang="es-PY" sz="1800" spc="-12" strike="noStrike">
                <a:solidFill>
                  <a:srgbClr val="000000"/>
                </a:solidFill>
                <a:latin typeface="Times New Roman"/>
              </a:rPr>
              <a:t>s</a:t>
            </a:r>
            <a:r>
              <a:rPr b="0" lang="es-PY" sz="1800" spc="-1" strike="noStrike">
                <a:solidFill>
                  <a:srgbClr val="000000"/>
                </a:solidFill>
                <a:latin typeface="Times New Roman"/>
              </a:rPr>
              <a:t>unc</a:t>
            </a:r>
            <a:r>
              <a:rPr b="0" lang="es-PY" sz="1800" spc="4" strike="noStrike">
                <a:solidFill>
                  <a:srgbClr val="000000"/>
                </a:solidFill>
                <a:latin typeface="Times New Roman"/>
              </a:rPr>
              <a:t>i</a:t>
            </a:r>
            <a:r>
              <a:rPr b="0" lang="es-PY" sz="1800" spc="-1" strike="noStrike">
                <a:solidFill>
                  <a:srgbClr val="000000"/>
                </a:solidFill>
                <a:latin typeface="Times New Roman"/>
              </a:rPr>
              <a:t>ón-Paraguay</a:t>
            </a:r>
            <a:endParaRPr b="0" lang="es-PY" sz="1800" spc="-1" strike="noStrike">
              <a:latin typeface="Arial"/>
            </a:endParaRPr>
          </a:p>
          <a:p>
            <a:pPr marL="2411640" indent="-350640" algn="ctr">
              <a:lnSpc>
                <a:spcPct val="100000"/>
              </a:lnSpc>
            </a:pPr>
            <a:r>
              <a:rPr b="0" lang="es-PY" sz="1800" spc="-1" strike="noStrike">
                <a:solidFill>
                  <a:srgbClr val="000000"/>
                </a:solidFill>
                <a:latin typeface="Times New Roman"/>
              </a:rPr>
              <a:t>2022</a:t>
            </a:r>
            <a:endParaRPr b="0" lang="es-PY" sz="1800" spc="-1" strike="noStrike">
              <a:latin typeface="Arial"/>
            </a:endParaRPr>
          </a:p>
        </p:txBody>
      </p:sp>
      <p:pic>
        <p:nvPicPr>
          <p:cNvPr id="53" name="Picture 4" descr=""/>
          <p:cNvPicPr/>
          <p:nvPr/>
        </p:nvPicPr>
        <p:blipFill>
          <a:blip r:embed="rId1"/>
          <a:stretch/>
        </p:blipFill>
        <p:spPr>
          <a:xfrm>
            <a:off x="-76320" y="556560"/>
            <a:ext cx="2444040" cy="16592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49400" y="6388200"/>
            <a:ext cx="8832960" cy="309600"/>
          </a:xfrm>
          <a:custGeom>
            <a:avLst/>
            <a:gdLst/>
            <a:ahLst/>
            <a:rect l="l" t="t" r="r" b="b"/>
            <a:pathLst>
              <a:path w="8833485" h="309879">
                <a:moveTo>
                  <a:pt x="0" y="309562"/>
                </a:moveTo>
                <a:lnTo>
                  <a:pt x="8833104" y="309562"/>
                </a:lnTo>
                <a:lnTo>
                  <a:pt x="8833104" y="0"/>
                </a:lnTo>
                <a:lnTo>
                  <a:pt x="0" y="0"/>
                </a:lnTo>
                <a:lnTo>
                  <a:pt x="0" y="309562"/>
                </a:lnTo>
                <a:close/>
              </a:path>
            </a:pathLst>
          </a:custGeom>
          <a:solidFill>
            <a:srgbClr val="002060"/>
          </a:solidFill>
          <a:ln>
            <a:noFill/>
          </a:ln>
        </p:spPr>
        <p:style>
          <a:lnRef idx="0"/>
          <a:fillRef idx="0"/>
          <a:effectRef idx="0"/>
          <a:fontRef idx="minor"/>
        </p:style>
      </p:sp>
      <p:sp>
        <p:nvSpPr>
          <p:cNvPr id="55" name="CustomShape 2"/>
          <p:cNvSpPr/>
          <p:nvPr/>
        </p:nvSpPr>
        <p:spPr>
          <a:xfrm>
            <a:off x="152280" y="155520"/>
            <a:ext cx="8832960" cy="6546960"/>
          </a:xfrm>
          <a:custGeom>
            <a:avLst/>
            <a:gdLst/>
            <a:ahLst/>
            <a:rect l="l" t="t" r="r" b="b"/>
            <a:pathLst>
              <a:path w="8833485" h="6547484">
                <a:moveTo>
                  <a:pt x="0" y="6547104"/>
                </a:moveTo>
                <a:lnTo>
                  <a:pt x="8833104" y="6547104"/>
                </a:lnTo>
                <a:lnTo>
                  <a:pt x="8833104" y="0"/>
                </a:lnTo>
                <a:lnTo>
                  <a:pt x="0" y="0"/>
                </a:lnTo>
                <a:lnTo>
                  <a:pt x="0" y="6547104"/>
                </a:lnTo>
                <a:close/>
              </a:path>
            </a:pathLst>
          </a:custGeom>
          <a:noFill/>
          <a:ln w="9360">
            <a:solidFill>
              <a:srgbClr val="7a7890"/>
            </a:solidFill>
            <a:round/>
          </a:ln>
        </p:spPr>
        <p:style>
          <a:lnRef idx="0"/>
          <a:fillRef idx="0"/>
          <a:effectRef idx="0"/>
          <a:fontRef idx="minor"/>
        </p:style>
      </p:sp>
      <p:sp>
        <p:nvSpPr>
          <p:cNvPr id="56" name="CustomShape 3"/>
          <p:cNvSpPr/>
          <p:nvPr/>
        </p:nvSpPr>
        <p:spPr>
          <a:xfrm>
            <a:off x="258120" y="1474920"/>
            <a:ext cx="8832960" cy="360"/>
          </a:xfrm>
          <a:custGeom>
            <a:avLst/>
            <a:gdLst/>
            <a:ahLst/>
            <a:rect l="l" t="t" r="r" b="b"/>
            <a:pathLst>
              <a:path w="8833485" h="0">
                <a:moveTo>
                  <a:pt x="0" y="0"/>
                </a:moveTo>
                <a:lnTo>
                  <a:pt x="8833104" y="0"/>
                </a:lnTo>
              </a:path>
            </a:pathLst>
          </a:custGeom>
          <a:noFill/>
          <a:ln cap="rnd" w="9360">
            <a:solidFill>
              <a:srgbClr val="7a7890"/>
            </a:solidFill>
            <a:custDash>
              <a:ds d="400000" sp="100000"/>
            </a:custDash>
            <a:round/>
          </a:ln>
        </p:spPr>
        <p:style>
          <a:lnRef idx="0"/>
          <a:fillRef idx="0"/>
          <a:effectRef idx="0"/>
          <a:fontRef idx="minor"/>
        </p:style>
      </p:sp>
      <p:sp>
        <p:nvSpPr>
          <p:cNvPr id="57" name="TextShape 4"/>
          <p:cNvSpPr txBox="1"/>
          <p:nvPr/>
        </p:nvSpPr>
        <p:spPr>
          <a:xfrm>
            <a:off x="1523880" y="446400"/>
            <a:ext cx="5532120" cy="1520640"/>
          </a:xfrm>
          <a:prstGeom prst="rect">
            <a:avLst/>
          </a:prstGeom>
          <a:noFill/>
          <a:ln>
            <a:noFill/>
          </a:ln>
        </p:spPr>
        <p:txBody>
          <a:bodyPr lIns="0" rIns="0" tIns="12600" bIns="0"/>
          <a:p>
            <a:pPr marL="12600" algn="ctr">
              <a:lnSpc>
                <a:spcPct val="100000"/>
              </a:lnSpc>
              <a:spcBef>
                <a:spcPts val="99"/>
              </a:spcBef>
            </a:pPr>
            <a:r>
              <a:rPr b="1" lang="es-PY" sz="3300" spc="-4" strike="noStrike">
                <a:solidFill>
                  <a:srgbClr val="4f81bd"/>
                </a:solidFill>
                <a:latin typeface="Times New Roman"/>
              </a:rPr>
              <a:t>Proyecto</a:t>
            </a:r>
            <a:endParaRPr b="0" lang="es-PY" sz="3300" spc="-1" strike="noStrike">
              <a:solidFill>
                <a:srgbClr val="000000"/>
              </a:solidFill>
              <a:latin typeface="Calibri"/>
            </a:endParaRPr>
          </a:p>
        </p:txBody>
      </p:sp>
      <p:sp>
        <p:nvSpPr>
          <p:cNvPr id="58" name="CustomShape 5"/>
          <p:cNvSpPr/>
          <p:nvPr/>
        </p:nvSpPr>
        <p:spPr>
          <a:xfrm>
            <a:off x="59760" y="1632960"/>
            <a:ext cx="8724240" cy="4538520"/>
          </a:xfrm>
          <a:prstGeom prst="rect">
            <a:avLst/>
          </a:prstGeom>
          <a:noFill/>
          <a:ln>
            <a:noFill/>
          </a:ln>
        </p:spPr>
        <p:style>
          <a:lnRef idx="0"/>
          <a:fillRef idx="0"/>
          <a:effectRef idx="0"/>
          <a:fontRef idx="minor"/>
        </p:style>
        <p:txBody>
          <a:bodyPr lIns="0" rIns="0" tIns="12600" bIns="0"/>
          <a:p>
            <a:pPr marL="333360" algn="ctr">
              <a:lnSpc>
                <a:spcPct val="150000"/>
              </a:lnSpc>
            </a:pPr>
            <a:r>
              <a:rPr b="1" lang="es-PY" sz="1800" spc="-1" strike="noStrike">
                <a:latin typeface="Liberation Serif;Times New Roman"/>
              </a:rPr>
              <a:t>Aplicacion Movil “HospApp”</a:t>
            </a:r>
            <a:endParaRPr b="0" lang="es-PY" sz="1800" spc="-1" strike="noStrike">
              <a:latin typeface="Liberation Serif;Times New Roman"/>
              <a:ea typeface="Arial"/>
            </a:endParaRPr>
          </a:p>
          <a:p>
            <a:pPr marL="333360" algn="just">
              <a:lnSpc>
                <a:spcPct val="150000"/>
              </a:lnSpc>
            </a:pPr>
            <a:r>
              <a:rPr b="0" lang="es-PY" sz="1800" spc="-1" strike="noStrike">
                <a:solidFill>
                  <a:srgbClr val="000000"/>
                </a:solidFill>
                <a:latin typeface="Times New Roman"/>
              </a:rPr>
              <a:t>Esta investigación se llevará a cabo en beneficio de los habitantes y nos permitirá determinar los factores relevantes para el diseño de una aplicación con un servicio de georeferenciación que ayudará a los diferentes servicios de emergencia ubicados en la zona, ofrece un mejor servicio y tiene una mayor Capacidad de respuesta en el momento, tipo de servicio antes especificado, solicitado. </a:t>
            </a:r>
            <a:endParaRPr b="0" lang="es-PY" sz="1800" spc="-1" strike="noStrike">
              <a:latin typeface="Liberation Serif;Times New Roman"/>
              <a:ea typeface="Arial"/>
            </a:endParaRPr>
          </a:p>
          <a:p>
            <a:pPr marL="333360" algn="just">
              <a:lnSpc>
                <a:spcPct val="150000"/>
              </a:lnSpc>
            </a:pPr>
            <a:r>
              <a:rPr b="0" lang="es-PY" sz="1800" spc="-1" strike="noStrike">
                <a:solidFill>
                  <a:srgbClr val="000000"/>
                </a:solidFill>
                <a:latin typeface="Times New Roman"/>
              </a:rPr>
              <a:t>La instalación de un dispositivo electrónico, que se pueda conectar la sirena de la ambulancia con la aplicación móvil. La aplicación será un sistema capaz de notificar una solicitud al chófer de la ambulancia y este acepta la solicitud la aplicación enciende la sirena, la aplicación enviara un registros de sanción si el chófer enciende la sirena sin tener una solicitud.</a:t>
            </a:r>
            <a:endParaRPr b="0" lang="es-PY" sz="1800" spc="-1" strike="noStrike">
              <a:latin typeface="Liberation Serif;Times New Roman"/>
              <a:ea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49400" y="6388200"/>
            <a:ext cx="8832960" cy="309600"/>
          </a:xfrm>
          <a:custGeom>
            <a:avLst/>
            <a:gdLst/>
            <a:ahLst/>
            <a:rect l="l" t="t" r="r" b="b"/>
            <a:pathLst>
              <a:path w="8833485" h="309879">
                <a:moveTo>
                  <a:pt x="0" y="309562"/>
                </a:moveTo>
                <a:lnTo>
                  <a:pt x="8833104" y="309562"/>
                </a:lnTo>
                <a:lnTo>
                  <a:pt x="8833104" y="0"/>
                </a:lnTo>
                <a:lnTo>
                  <a:pt x="0" y="0"/>
                </a:lnTo>
                <a:lnTo>
                  <a:pt x="0" y="309562"/>
                </a:lnTo>
                <a:close/>
              </a:path>
            </a:pathLst>
          </a:custGeom>
          <a:solidFill>
            <a:srgbClr val="002060"/>
          </a:solidFill>
          <a:ln>
            <a:noFill/>
          </a:ln>
        </p:spPr>
        <p:style>
          <a:lnRef idx="0"/>
          <a:fillRef idx="0"/>
          <a:effectRef idx="0"/>
          <a:fontRef idx="minor"/>
        </p:style>
      </p:sp>
      <p:sp>
        <p:nvSpPr>
          <p:cNvPr id="60" name="CustomShape 2"/>
          <p:cNvSpPr/>
          <p:nvPr/>
        </p:nvSpPr>
        <p:spPr>
          <a:xfrm>
            <a:off x="152280" y="155520"/>
            <a:ext cx="8832960" cy="6546960"/>
          </a:xfrm>
          <a:custGeom>
            <a:avLst/>
            <a:gdLst/>
            <a:ahLst/>
            <a:rect l="l" t="t" r="r" b="b"/>
            <a:pathLst>
              <a:path w="8833485" h="6547484">
                <a:moveTo>
                  <a:pt x="0" y="6547104"/>
                </a:moveTo>
                <a:lnTo>
                  <a:pt x="8833104" y="6547104"/>
                </a:lnTo>
                <a:lnTo>
                  <a:pt x="8833104" y="0"/>
                </a:lnTo>
                <a:lnTo>
                  <a:pt x="0" y="0"/>
                </a:lnTo>
                <a:lnTo>
                  <a:pt x="0" y="6547104"/>
                </a:lnTo>
                <a:close/>
              </a:path>
            </a:pathLst>
          </a:custGeom>
          <a:noFill/>
          <a:ln w="9360">
            <a:solidFill>
              <a:srgbClr val="7a7890"/>
            </a:solidFill>
            <a:round/>
          </a:ln>
        </p:spPr>
        <p:style>
          <a:lnRef idx="0"/>
          <a:fillRef idx="0"/>
          <a:effectRef idx="0"/>
          <a:fontRef idx="minor"/>
        </p:style>
      </p:sp>
      <p:sp>
        <p:nvSpPr>
          <p:cNvPr id="61" name="CustomShape 3"/>
          <p:cNvSpPr/>
          <p:nvPr/>
        </p:nvSpPr>
        <p:spPr>
          <a:xfrm>
            <a:off x="258120" y="1474920"/>
            <a:ext cx="8832960" cy="360"/>
          </a:xfrm>
          <a:custGeom>
            <a:avLst/>
            <a:gdLst/>
            <a:ahLst/>
            <a:rect l="l" t="t" r="r" b="b"/>
            <a:pathLst>
              <a:path w="8833485" h="0">
                <a:moveTo>
                  <a:pt x="0" y="0"/>
                </a:moveTo>
                <a:lnTo>
                  <a:pt x="8833104" y="0"/>
                </a:lnTo>
              </a:path>
            </a:pathLst>
          </a:custGeom>
          <a:noFill/>
          <a:ln cap="rnd" w="9360">
            <a:solidFill>
              <a:srgbClr val="7a7890"/>
            </a:solidFill>
            <a:custDash>
              <a:ds d="400000" sp="100000"/>
            </a:custDash>
            <a:round/>
          </a:ln>
        </p:spPr>
        <p:style>
          <a:lnRef idx="0"/>
          <a:fillRef idx="0"/>
          <a:effectRef idx="0"/>
          <a:fontRef idx="minor"/>
        </p:style>
      </p:sp>
      <p:sp>
        <p:nvSpPr>
          <p:cNvPr id="62" name="TextShape 4"/>
          <p:cNvSpPr txBox="1"/>
          <p:nvPr/>
        </p:nvSpPr>
        <p:spPr>
          <a:xfrm>
            <a:off x="1523880" y="446400"/>
            <a:ext cx="5532120" cy="1520640"/>
          </a:xfrm>
          <a:prstGeom prst="rect">
            <a:avLst/>
          </a:prstGeom>
          <a:noFill/>
          <a:ln>
            <a:noFill/>
          </a:ln>
        </p:spPr>
        <p:txBody>
          <a:bodyPr lIns="0" rIns="0" tIns="12600" bIns="0"/>
          <a:p>
            <a:pPr marL="333360" algn="ctr">
              <a:lnSpc>
                <a:spcPct val="150000"/>
              </a:lnSpc>
            </a:pPr>
            <a:r>
              <a:rPr b="1" lang="es-PY" sz="3300" spc="-4" strike="noStrike">
                <a:solidFill>
                  <a:srgbClr val="4f81bd"/>
                </a:solidFill>
                <a:latin typeface="Times New Roman"/>
                <a:ea typeface="Arial"/>
              </a:rPr>
              <a:t>Tipo de Simulación</a:t>
            </a:r>
            <a:endParaRPr b="1" lang="es-PY" sz="3300" spc="-1" strike="noStrike">
              <a:solidFill>
                <a:srgbClr val="000000"/>
              </a:solidFill>
              <a:latin typeface="Liberation Serif;Times New Roman"/>
              <a:ea typeface="Arial"/>
            </a:endParaRPr>
          </a:p>
        </p:txBody>
      </p:sp>
      <p:sp>
        <p:nvSpPr>
          <p:cNvPr id="63" name="CustomShape 5"/>
          <p:cNvSpPr/>
          <p:nvPr/>
        </p:nvSpPr>
        <p:spPr>
          <a:xfrm>
            <a:off x="59760" y="1632960"/>
            <a:ext cx="8724240" cy="4127040"/>
          </a:xfrm>
          <a:prstGeom prst="rect">
            <a:avLst/>
          </a:prstGeom>
          <a:noFill/>
          <a:ln>
            <a:noFill/>
          </a:ln>
        </p:spPr>
        <p:style>
          <a:lnRef idx="0"/>
          <a:fillRef idx="0"/>
          <a:effectRef idx="0"/>
          <a:fontRef idx="minor"/>
        </p:style>
        <p:txBody>
          <a:bodyPr lIns="0" rIns="0" tIns="12600" bIns="0"/>
          <a:p>
            <a:pPr marL="333360" algn="ctr">
              <a:lnSpc>
                <a:spcPct val="150000"/>
              </a:lnSpc>
            </a:pPr>
            <a:r>
              <a:rPr b="1" lang="es-PY" sz="1800" spc="-1" strike="noStrike">
                <a:solidFill>
                  <a:srgbClr val="000000"/>
                </a:solidFill>
                <a:latin typeface="Liberation Serif;Times New Roman"/>
                <a:ea typeface="Arial"/>
              </a:rPr>
              <a:t>Simulación continua </a:t>
            </a:r>
            <a:endParaRPr b="1" lang="es-PY" sz="1800" spc="-1" strike="noStrike">
              <a:latin typeface="Liberation Serif;Times New Roman"/>
              <a:ea typeface="Arial"/>
            </a:endParaRPr>
          </a:p>
          <a:p>
            <a:pPr marL="333360" algn="just">
              <a:lnSpc>
                <a:spcPct val="150000"/>
              </a:lnSpc>
            </a:pPr>
            <a:r>
              <a:rPr b="0" lang="es-PY" sz="1800" spc="-1" strike="noStrike">
                <a:solidFill>
                  <a:srgbClr val="000000"/>
                </a:solidFill>
                <a:latin typeface="Liberation Serif;Times New Roman"/>
                <a:ea typeface="Arial"/>
              </a:rPr>
              <a:t>Este tipo de simulación crea las operaciones de un sistema para rastrear continuamente las contestaciones del sistema durante la simulación. Eso representa que los resultados son producidos en todos los puntos durante la simulación y no en intervalos. Las simulaciones continuas también producen datos en casos en que ninguna mudanza continua ocurra. </a:t>
            </a:r>
            <a:endParaRPr b="0" lang="es-PY" sz="1800" spc="-1" strike="noStrike">
              <a:latin typeface="Liberation Serif;Times New Roman"/>
              <a:ea typeface="Arial"/>
            </a:endParaRPr>
          </a:p>
          <a:p>
            <a:pPr marL="333360" algn="ctr">
              <a:lnSpc>
                <a:spcPct val="150000"/>
              </a:lnSpc>
            </a:pPr>
            <a:r>
              <a:rPr b="1" lang="es-PY" sz="1800" spc="-1" strike="noStrike">
                <a:solidFill>
                  <a:srgbClr val="000000"/>
                </a:solidFill>
                <a:latin typeface="Liberation Serif;Times New Roman"/>
                <a:ea typeface="Arial"/>
              </a:rPr>
              <a:t>Simulación combinada discreta-continua </a:t>
            </a:r>
            <a:endParaRPr b="1" lang="es-PY" sz="1800" spc="-1" strike="noStrike">
              <a:latin typeface="Liberation Serif;Times New Roman"/>
              <a:ea typeface="Arial"/>
            </a:endParaRPr>
          </a:p>
          <a:p>
            <a:pPr marL="333360" algn="just">
              <a:lnSpc>
                <a:spcPct val="150000"/>
              </a:lnSpc>
            </a:pPr>
            <a:r>
              <a:rPr b="0" lang="es-PY" sz="1800" spc="-1" strike="noStrike">
                <a:solidFill>
                  <a:srgbClr val="000000"/>
                </a:solidFill>
                <a:latin typeface="Liberation Serif;Times New Roman"/>
                <a:ea typeface="Arial"/>
              </a:rPr>
              <a:t>Este es una modelación la cual se da mediante la presentación de unas variables que cambian continuamente de estado con respecto al tiempo y algunas cambian instantáneamente en tiempos separados. Es una simulación en la cual interactúan variables de estado discretas y continuas. </a:t>
            </a:r>
            <a:endParaRPr b="0" lang="es-PY" sz="1800" spc="-1" strike="noStrike">
              <a:latin typeface="Liberation Serif;Times New Roman"/>
              <a:ea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49400" y="6388200"/>
            <a:ext cx="8832960" cy="309600"/>
          </a:xfrm>
          <a:custGeom>
            <a:avLst/>
            <a:gdLst/>
            <a:ahLst/>
            <a:rect l="l" t="t" r="r" b="b"/>
            <a:pathLst>
              <a:path w="8833485" h="309879">
                <a:moveTo>
                  <a:pt x="0" y="309562"/>
                </a:moveTo>
                <a:lnTo>
                  <a:pt x="8833104" y="309562"/>
                </a:lnTo>
                <a:lnTo>
                  <a:pt x="8833104" y="0"/>
                </a:lnTo>
                <a:lnTo>
                  <a:pt x="0" y="0"/>
                </a:lnTo>
                <a:lnTo>
                  <a:pt x="0" y="309562"/>
                </a:lnTo>
                <a:close/>
              </a:path>
            </a:pathLst>
          </a:custGeom>
          <a:solidFill>
            <a:srgbClr val="002060"/>
          </a:solidFill>
          <a:ln>
            <a:noFill/>
          </a:ln>
        </p:spPr>
        <p:style>
          <a:lnRef idx="0"/>
          <a:fillRef idx="0"/>
          <a:effectRef idx="0"/>
          <a:fontRef idx="minor"/>
        </p:style>
      </p:sp>
      <p:sp>
        <p:nvSpPr>
          <p:cNvPr id="65" name="CustomShape 2"/>
          <p:cNvSpPr/>
          <p:nvPr/>
        </p:nvSpPr>
        <p:spPr>
          <a:xfrm>
            <a:off x="152280" y="155520"/>
            <a:ext cx="8832960" cy="6546960"/>
          </a:xfrm>
          <a:custGeom>
            <a:avLst/>
            <a:gdLst/>
            <a:ahLst/>
            <a:rect l="l" t="t" r="r" b="b"/>
            <a:pathLst>
              <a:path w="8833485" h="6547484">
                <a:moveTo>
                  <a:pt x="0" y="6547104"/>
                </a:moveTo>
                <a:lnTo>
                  <a:pt x="8833104" y="6547104"/>
                </a:lnTo>
                <a:lnTo>
                  <a:pt x="8833104" y="0"/>
                </a:lnTo>
                <a:lnTo>
                  <a:pt x="0" y="0"/>
                </a:lnTo>
                <a:lnTo>
                  <a:pt x="0" y="6547104"/>
                </a:lnTo>
                <a:close/>
              </a:path>
            </a:pathLst>
          </a:custGeom>
          <a:noFill/>
          <a:ln w="9360">
            <a:solidFill>
              <a:srgbClr val="7a7890"/>
            </a:solidFill>
            <a:round/>
          </a:ln>
        </p:spPr>
        <p:style>
          <a:lnRef idx="0"/>
          <a:fillRef idx="0"/>
          <a:effectRef idx="0"/>
          <a:fontRef idx="minor"/>
        </p:style>
      </p:sp>
      <p:sp>
        <p:nvSpPr>
          <p:cNvPr id="66" name="CustomShape 3"/>
          <p:cNvSpPr/>
          <p:nvPr/>
        </p:nvSpPr>
        <p:spPr>
          <a:xfrm>
            <a:off x="258120" y="1474920"/>
            <a:ext cx="8832960" cy="360"/>
          </a:xfrm>
          <a:custGeom>
            <a:avLst/>
            <a:gdLst/>
            <a:ahLst/>
            <a:rect l="l" t="t" r="r" b="b"/>
            <a:pathLst>
              <a:path w="8833485" h="0">
                <a:moveTo>
                  <a:pt x="0" y="0"/>
                </a:moveTo>
                <a:lnTo>
                  <a:pt x="8833104" y="0"/>
                </a:lnTo>
              </a:path>
            </a:pathLst>
          </a:custGeom>
          <a:noFill/>
          <a:ln cap="rnd" w="9360">
            <a:solidFill>
              <a:srgbClr val="7a7890"/>
            </a:solidFill>
            <a:custDash>
              <a:ds d="400000" sp="100000"/>
            </a:custDash>
            <a:round/>
          </a:ln>
        </p:spPr>
        <p:style>
          <a:lnRef idx="0"/>
          <a:fillRef idx="0"/>
          <a:effectRef idx="0"/>
          <a:fontRef idx="minor"/>
        </p:style>
      </p:sp>
      <p:sp>
        <p:nvSpPr>
          <p:cNvPr id="67" name="TextShape 4"/>
          <p:cNvSpPr txBox="1"/>
          <p:nvPr/>
        </p:nvSpPr>
        <p:spPr>
          <a:xfrm>
            <a:off x="1523880" y="446400"/>
            <a:ext cx="5532120" cy="1520640"/>
          </a:xfrm>
          <a:prstGeom prst="rect">
            <a:avLst/>
          </a:prstGeom>
          <a:noFill/>
          <a:ln>
            <a:noFill/>
          </a:ln>
        </p:spPr>
        <p:txBody>
          <a:bodyPr lIns="0" rIns="0" tIns="12600" bIns="0"/>
          <a:p>
            <a:pPr marL="333360" algn="ctr">
              <a:lnSpc>
                <a:spcPct val="150000"/>
              </a:lnSpc>
            </a:pPr>
            <a:r>
              <a:rPr b="1" lang="es-PY" sz="3300" spc="-4" strike="noStrike">
                <a:solidFill>
                  <a:srgbClr val="4f81bd"/>
                </a:solidFill>
                <a:latin typeface="Times New Roman"/>
                <a:ea typeface="Arial"/>
              </a:rPr>
              <a:t>Tipo de Simulación</a:t>
            </a:r>
            <a:endParaRPr b="1" lang="es-PY" sz="3300" spc="-1" strike="noStrike">
              <a:solidFill>
                <a:srgbClr val="000000"/>
              </a:solidFill>
              <a:latin typeface="Liberation Serif;Times New Roman"/>
              <a:ea typeface="Arial"/>
            </a:endParaRPr>
          </a:p>
        </p:txBody>
      </p:sp>
      <p:pic>
        <p:nvPicPr>
          <p:cNvPr id="68" name="" descr=""/>
          <p:cNvPicPr/>
          <p:nvPr/>
        </p:nvPicPr>
        <p:blipFill>
          <a:blip r:embed="rId1"/>
          <a:stretch/>
        </p:blipFill>
        <p:spPr>
          <a:xfrm>
            <a:off x="1850040" y="2520000"/>
            <a:ext cx="1677960" cy="1677960"/>
          </a:xfrm>
          <a:prstGeom prst="rect">
            <a:avLst/>
          </a:prstGeom>
          <a:ln>
            <a:noFill/>
          </a:ln>
        </p:spPr>
      </p:pic>
      <p:pic>
        <p:nvPicPr>
          <p:cNvPr id="69" name="" descr=""/>
          <p:cNvPicPr/>
          <p:nvPr/>
        </p:nvPicPr>
        <p:blipFill>
          <a:blip r:embed="rId2"/>
          <a:stretch/>
        </p:blipFill>
        <p:spPr>
          <a:xfrm>
            <a:off x="4961160" y="2880000"/>
            <a:ext cx="2526840" cy="993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49400" y="6388200"/>
            <a:ext cx="8832960" cy="309600"/>
          </a:xfrm>
          <a:custGeom>
            <a:avLst/>
            <a:gdLst/>
            <a:ahLst/>
            <a:rect l="l" t="t" r="r" b="b"/>
            <a:pathLst>
              <a:path w="8833485" h="309879">
                <a:moveTo>
                  <a:pt x="0" y="309562"/>
                </a:moveTo>
                <a:lnTo>
                  <a:pt x="8833104" y="309562"/>
                </a:lnTo>
                <a:lnTo>
                  <a:pt x="8833104" y="0"/>
                </a:lnTo>
                <a:lnTo>
                  <a:pt x="0" y="0"/>
                </a:lnTo>
                <a:lnTo>
                  <a:pt x="0" y="309562"/>
                </a:lnTo>
                <a:close/>
              </a:path>
            </a:pathLst>
          </a:custGeom>
          <a:solidFill>
            <a:srgbClr val="002060"/>
          </a:solidFill>
          <a:ln>
            <a:noFill/>
          </a:ln>
        </p:spPr>
        <p:style>
          <a:lnRef idx="0"/>
          <a:fillRef idx="0"/>
          <a:effectRef idx="0"/>
          <a:fontRef idx="minor"/>
        </p:style>
      </p:sp>
      <p:sp>
        <p:nvSpPr>
          <p:cNvPr id="71" name="CustomShape 2"/>
          <p:cNvSpPr/>
          <p:nvPr/>
        </p:nvSpPr>
        <p:spPr>
          <a:xfrm>
            <a:off x="152280" y="155520"/>
            <a:ext cx="8832960" cy="6546960"/>
          </a:xfrm>
          <a:custGeom>
            <a:avLst/>
            <a:gdLst/>
            <a:ahLst/>
            <a:rect l="l" t="t" r="r" b="b"/>
            <a:pathLst>
              <a:path w="8833485" h="6547484">
                <a:moveTo>
                  <a:pt x="0" y="6547104"/>
                </a:moveTo>
                <a:lnTo>
                  <a:pt x="8833104" y="6547104"/>
                </a:lnTo>
                <a:lnTo>
                  <a:pt x="8833104" y="0"/>
                </a:lnTo>
                <a:lnTo>
                  <a:pt x="0" y="0"/>
                </a:lnTo>
                <a:lnTo>
                  <a:pt x="0" y="6547104"/>
                </a:lnTo>
                <a:close/>
              </a:path>
            </a:pathLst>
          </a:custGeom>
          <a:noFill/>
          <a:ln w="9360">
            <a:solidFill>
              <a:srgbClr val="7a7890"/>
            </a:solidFill>
            <a:round/>
          </a:ln>
        </p:spPr>
        <p:style>
          <a:lnRef idx="0"/>
          <a:fillRef idx="0"/>
          <a:effectRef idx="0"/>
          <a:fontRef idx="minor"/>
        </p:style>
      </p:sp>
      <p:sp>
        <p:nvSpPr>
          <p:cNvPr id="72" name="CustomShape 3"/>
          <p:cNvSpPr/>
          <p:nvPr/>
        </p:nvSpPr>
        <p:spPr>
          <a:xfrm>
            <a:off x="258120" y="1474920"/>
            <a:ext cx="8832960" cy="360"/>
          </a:xfrm>
          <a:custGeom>
            <a:avLst/>
            <a:gdLst/>
            <a:ahLst/>
            <a:rect l="l" t="t" r="r" b="b"/>
            <a:pathLst>
              <a:path w="8833485" h="0">
                <a:moveTo>
                  <a:pt x="0" y="0"/>
                </a:moveTo>
                <a:lnTo>
                  <a:pt x="8833104" y="0"/>
                </a:lnTo>
              </a:path>
            </a:pathLst>
          </a:custGeom>
          <a:noFill/>
          <a:ln cap="rnd" w="9360">
            <a:solidFill>
              <a:srgbClr val="7a7890"/>
            </a:solidFill>
            <a:custDash>
              <a:ds d="400000" sp="100000"/>
            </a:custDash>
            <a:round/>
          </a:ln>
        </p:spPr>
        <p:style>
          <a:lnRef idx="0"/>
          <a:fillRef idx="0"/>
          <a:effectRef idx="0"/>
          <a:fontRef idx="minor"/>
        </p:style>
      </p:sp>
      <p:sp>
        <p:nvSpPr>
          <p:cNvPr id="73" name="TextShape 4"/>
          <p:cNvSpPr txBox="1"/>
          <p:nvPr/>
        </p:nvSpPr>
        <p:spPr>
          <a:xfrm>
            <a:off x="1523880" y="446400"/>
            <a:ext cx="5532120" cy="1520640"/>
          </a:xfrm>
          <a:prstGeom prst="rect">
            <a:avLst/>
          </a:prstGeom>
          <a:noFill/>
          <a:ln>
            <a:noFill/>
          </a:ln>
        </p:spPr>
        <p:txBody>
          <a:bodyPr lIns="0" rIns="0" tIns="12600" bIns="0"/>
          <a:p>
            <a:pPr marL="333360" algn="ctr">
              <a:lnSpc>
                <a:spcPct val="150000"/>
              </a:lnSpc>
            </a:pPr>
            <a:r>
              <a:rPr b="1" lang="es-PY" sz="3300" spc="-4" strike="noStrike">
                <a:solidFill>
                  <a:srgbClr val="4f81bd"/>
                </a:solidFill>
                <a:latin typeface="Times New Roman"/>
                <a:ea typeface="Arial"/>
              </a:rPr>
              <a:t>Etapas</a:t>
            </a:r>
            <a:endParaRPr b="1" lang="es-PY" sz="3300" spc="-1" strike="noStrike">
              <a:solidFill>
                <a:srgbClr val="000000"/>
              </a:solidFill>
              <a:latin typeface="Liberation Serif;Times New Roman"/>
              <a:ea typeface="Arial"/>
            </a:endParaRPr>
          </a:p>
        </p:txBody>
      </p:sp>
      <p:sp>
        <p:nvSpPr>
          <p:cNvPr id="74" name="CustomShape 5"/>
          <p:cNvSpPr/>
          <p:nvPr/>
        </p:nvSpPr>
        <p:spPr>
          <a:xfrm>
            <a:off x="2723760" y="1997280"/>
            <a:ext cx="3828240" cy="2250720"/>
          </a:xfrm>
          <a:prstGeom prst="rect">
            <a:avLst/>
          </a:prstGeom>
          <a:noFill/>
          <a:ln>
            <a:noFill/>
          </a:ln>
        </p:spPr>
        <p:style>
          <a:lnRef idx="0"/>
          <a:fillRef idx="0"/>
          <a:effectRef idx="0"/>
          <a:fontRef idx="minor"/>
        </p:style>
        <p:txBody>
          <a:bodyPr lIns="0" rIns="0" tIns="12600" bIns="0"/>
          <a:p>
            <a:pPr marL="333360" algn="just">
              <a:lnSpc>
                <a:spcPct val="150000"/>
              </a:lnSpc>
            </a:pPr>
            <a:r>
              <a:rPr b="0" lang="es-PY" sz="1400" spc="-1" strike="noStrike">
                <a:solidFill>
                  <a:srgbClr val="000000"/>
                </a:solidFill>
                <a:latin typeface="Liberation Serif;Times New Roman"/>
                <a:ea typeface="Arial"/>
              </a:rPr>
              <a:t>- Definición del sistema.</a:t>
            </a:r>
            <a:endParaRPr b="0" lang="es-PY" sz="1400" spc="-1" strike="noStrike">
              <a:latin typeface="Liberation Serif;Times New Roman"/>
              <a:ea typeface="Arial"/>
            </a:endParaRPr>
          </a:p>
          <a:p>
            <a:pPr marL="333360" algn="just">
              <a:lnSpc>
                <a:spcPct val="150000"/>
              </a:lnSpc>
            </a:pPr>
            <a:r>
              <a:rPr b="0" lang="es-PY" sz="1400" spc="-1" strike="noStrike">
                <a:solidFill>
                  <a:srgbClr val="000000"/>
                </a:solidFill>
                <a:latin typeface="Liberation Serif;Times New Roman"/>
                <a:ea typeface="Arial"/>
              </a:rPr>
              <a:t>- Formulación del Modelo.</a:t>
            </a:r>
            <a:endParaRPr b="0" lang="es-PY" sz="1400" spc="-1" strike="noStrike">
              <a:latin typeface="Liberation Serif;Times New Roman"/>
              <a:ea typeface="Arial"/>
            </a:endParaRPr>
          </a:p>
          <a:p>
            <a:pPr marL="333360" algn="just">
              <a:lnSpc>
                <a:spcPct val="150000"/>
              </a:lnSpc>
            </a:pPr>
            <a:r>
              <a:rPr b="0" lang="es-PY" sz="1400" spc="-1" strike="noStrike">
                <a:solidFill>
                  <a:srgbClr val="000000"/>
                </a:solidFill>
                <a:latin typeface="Liberation Serif;Times New Roman"/>
                <a:ea typeface="Arial"/>
              </a:rPr>
              <a:t>- Colección de Datos.</a:t>
            </a:r>
            <a:endParaRPr b="0" lang="es-PY" sz="1400" spc="-1" strike="noStrike">
              <a:latin typeface="Liberation Serif;Times New Roman"/>
              <a:ea typeface="Arial"/>
            </a:endParaRPr>
          </a:p>
          <a:p>
            <a:pPr marL="333360" algn="just">
              <a:lnSpc>
                <a:spcPct val="150000"/>
              </a:lnSpc>
            </a:pPr>
            <a:r>
              <a:rPr b="0" lang="es-PY" sz="1400" spc="-1" strike="noStrike">
                <a:solidFill>
                  <a:srgbClr val="000000"/>
                </a:solidFill>
                <a:latin typeface="Liberation Serif;Times New Roman"/>
                <a:ea typeface="Arial"/>
              </a:rPr>
              <a:t>- Implementan del modelo.</a:t>
            </a:r>
            <a:endParaRPr b="0" lang="es-PY" sz="1400" spc="-1" strike="noStrike">
              <a:latin typeface="Liberation Serif;Times New Roman"/>
              <a:ea typeface="Arial"/>
            </a:endParaRPr>
          </a:p>
          <a:p>
            <a:pPr marL="333360" algn="just">
              <a:lnSpc>
                <a:spcPct val="150000"/>
              </a:lnSpc>
            </a:pPr>
            <a:r>
              <a:rPr b="0" lang="es-PY" sz="1400" spc="-1" strike="noStrike">
                <a:solidFill>
                  <a:srgbClr val="000000"/>
                </a:solidFill>
                <a:latin typeface="Liberation Serif;Times New Roman"/>
                <a:ea typeface="Arial"/>
              </a:rPr>
              <a:t>- Verificación.</a:t>
            </a:r>
            <a:endParaRPr b="0" lang="es-PY" sz="1400" spc="-1" strike="noStrike">
              <a:latin typeface="Liberation Serif;Times New Roman"/>
              <a:ea typeface="Arial"/>
            </a:endParaRPr>
          </a:p>
          <a:p>
            <a:pPr marL="333360" algn="just">
              <a:lnSpc>
                <a:spcPct val="150000"/>
              </a:lnSpc>
            </a:pPr>
            <a:r>
              <a:rPr b="0" lang="es-PY" sz="1400" spc="-1" strike="noStrike">
                <a:solidFill>
                  <a:srgbClr val="000000"/>
                </a:solidFill>
                <a:latin typeface="Liberation Serif;Times New Roman"/>
                <a:ea typeface="Arial"/>
              </a:rPr>
              <a:t>- Validación del Sistema.</a:t>
            </a:r>
            <a:endParaRPr b="0" lang="es-PY" sz="1400" spc="-1" strike="noStrike">
              <a:latin typeface="Liberation Serif;Times New Roman"/>
              <a:ea typeface="Arial"/>
            </a:endParaRPr>
          </a:p>
          <a:p>
            <a:pPr marL="333360" algn="just">
              <a:lnSpc>
                <a:spcPct val="150000"/>
              </a:lnSpc>
            </a:pPr>
            <a:r>
              <a:rPr b="0" lang="es-PY" sz="1400" spc="-1" strike="noStrike">
                <a:solidFill>
                  <a:srgbClr val="000000"/>
                </a:solidFill>
                <a:latin typeface="Liberation Serif;Times New Roman"/>
                <a:ea typeface="Arial"/>
              </a:rPr>
              <a:t>- Documentación.</a:t>
            </a:r>
            <a:endParaRPr b="0" lang="es-PY" sz="1400" spc="-1" strike="noStrike">
              <a:latin typeface="Liberation Serif;Times New Roman"/>
              <a:ea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155520" y="142200"/>
            <a:ext cx="8832960" cy="3025800"/>
          </a:xfrm>
          <a:custGeom>
            <a:avLst/>
            <a:gdLst/>
            <a:ahLst/>
            <a:rect l="l" t="t" r="r" b="b"/>
            <a:pathLst>
              <a:path w="8833485" h="2139950">
                <a:moveTo>
                  <a:pt x="0" y="2139695"/>
                </a:moveTo>
                <a:lnTo>
                  <a:pt x="8833104" y="2139695"/>
                </a:lnTo>
                <a:lnTo>
                  <a:pt x="8833104" y="0"/>
                </a:lnTo>
                <a:lnTo>
                  <a:pt x="0" y="0"/>
                </a:lnTo>
                <a:lnTo>
                  <a:pt x="0" y="2139695"/>
                </a:lnTo>
                <a:close/>
              </a:path>
            </a:pathLst>
          </a:custGeom>
          <a:solidFill>
            <a:schemeClr val="accent1"/>
          </a:solidFill>
          <a:ln>
            <a:noFill/>
          </a:ln>
        </p:spPr>
        <p:style>
          <a:lnRef idx="0"/>
          <a:fillRef idx="0"/>
          <a:effectRef idx="0"/>
          <a:fontRef idx="minor"/>
        </p:style>
      </p:sp>
      <p:sp>
        <p:nvSpPr>
          <p:cNvPr id="76" name="CustomShape 2"/>
          <p:cNvSpPr/>
          <p:nvPr/>
        </p:nvSpPr>
        <p:spPr>
          <a:xfrm>
            <a:off x="149400" y="6391800"/>
            <a:ext cx="8830080" cy="307800"/>
          </a:xfrm>
          <a:custGeom>
            <a:avLst/>
            <a:gdLst/>
            <a:ahLst/>
            <a:rect l="l" t="t" r="r" b="b"/>
            <a:pathLst>
              <a:path w="8833485" h="309879">
                <a:moveTo>
                  <a:pt x="0" y="309562"/>
                </a:moveTo>
                <a:lnTo>
                  <a:pt x="8833104" y="309562"/>
                </a:lnTo>
                <a:lnTo>
                  <a:pt x="8833104" y="0"/>
                </a:lnTo>
                <a:lnTo>
                  <a:pt x="0" y="0"/>
                </a:lnTo>
                <a:lnTo>
                  <a:pt x="0" y="309562"/>
                </a:lnTo>
                <a:close/>
              </a:path>
            </a:pathLst>
          </a:custGeom>
          <a:solidFill>
            <a:srgbClr val="002060"/>
          </a:solidFill>
          <a:ln>
            <a:noFill/>
          </a:ln>
        </p:spPr>
        <p:style>
          <a:lnRef idx="0"/>
          <a:fillRef idx="0"/>
          <a:effectRef idx="0"/>
          <a:fontRef idx="minor"/>
        </p:style>
      </p:sp>
      <p:sp>
        <p:nvSpPr>
          <p:cNvPr id="77" name="CustomShape 3"/>
          <p:cNvSpPr/>
          <p:nvPr/>
        </p:nvSpPr>
        <p:spPr>
          <a:xfrm>
            <a:off x="152280" y="152280"/>
            <a:ext cx="8832960" cy="6546960"/>
          </a:xfrm>
          <a:custGeom>
            <a:avLst/>
            <a:gdLst/>
            <a:ahLst/>
            <a:rect l="l" t="t" r="r" b="b"/>
            <a:pathLst>
              <a:path w="8833485" h="6547484">
                <a:moveTo>
                  <a:pt x="0" y="6547104"/>
                </a:moveTo>
                <a:lnTo>
                  <a:pt x="8833104" y="6547104"/>
                </a:lnTo>
                <a:lnTo>
                  <a:pt x="8833104" y="0"/>
                </a:lnTo>
                <a:lnTo>
                  <a:pt x="0" y="0"/>
                </a:lnTo>
                <a:lnTo>
                  <a:pt x="0" y="6547104"/>
                </a:lnTo>
                <a:close/>
              </a:path>
            </a:pathLst>
          </a:custGeom>
          <a:noFill/>
          <a:ln w="9360">
            <a:solidFill>
              <a:srgbClr val="7a7890"/>
            </a:solidFill>
            <a:round/>
          </a:ln>
        </p:spPr>
        <p:style>
          <a:lnRef idx="0"/>
          <a:fillRef idx="0"/>
          <a:effectRef idx="0"/>
          <a:fontRef idx="minor"/>
        </p:style>
      </p:sp>
      <p:sp>
        <p:nvSpPr>
          <p:cNvPr id="78" name="CustomShape 4"/>
          <p:cNvSpPr/>
          <p:nvPr/>
        </p:nvSpPr>
        <p:spPr>
          <a:xfrm>
            <a:off x="152280" y="2438280"/>
            <a:ext cx="8832960" cy="360"/>
          </a:xfrm>
          <a:custGeom>
            <a:avLst/>
            <a:gdLst/>
            <a:ahLst/>
            <a:rect l="l" t="t" r="r" b="b"/>
            <a:pathLst>
              <a:path w="8833485" h="0">
                <a:moveTo>
                  <a:pt x="0" y="0"/>
                </a:moveTo>
                <a:lnTo>
                  <a:pt x="8833104" y="0"/>
                </a:lnTo>
              </a:path>
            </a:pathLst>
          </a:custGeom>
          <a:noFill/>
          <a:ln cap="rnd" w="11520">
            <a:solidFill>
              <a:srgbClr val="7a7890"/>
            </a:solidFill>
            <a:custDash>
              <a:ds d="300000" sp="100000"/>
            </a:custDash>
            <a:round/>
          </a:ln>
        </p:spPr>
        <p:style>
          <a:lnRef idx="0"/>
          <a:fillRef idx="0"/>
          <a:effectRef idx="0"/>
          <a:fontRef idx="minor"/>
        </p:style>
      </p:sp>
      <p:sp>
        <p:nvSpPr>
          <p:cNvPr id="79" name="TextShape 5"/>
          <p:cNvSpPr txBox="1"/>
          <p:nvPr/>
        </p:nvSpPr>
        <p:spPr>
          <a:xfrm>
            <a:off x="2304000" y="1216440"/>
            <a:ext cx="5164560" cy="1879560"/>
          </a:xfrm>
          <a:prstGeom prst="rect">
            <a:avLst/>
          </a:prstGeom>
          <a:noFill/>
          <a:ln>
            <a:noFill/>
          </a:ln>
        </p:spPr>
        <p:txBody>
          <a:bodyPr lIns="0" rIns="0" tIns="12240" bIns="0"/>
          <a:p>
            <a:pPr algn="ctr">
              <a:lnSpc>
                <a:spcPct val="100000"/>
              </a:lnSpc>
              <a:spcBef>
                <a:spcPts val="96"/>
              </a:spcBef>
            </a:pPr>
            <a:r>
              <a:rPr b="1" lang="es-PY" sz="4000" spc="-1" strike="noStrike">
                <a:solidFill>
                  <a:srgbClr val="ffffff"/>
                </a:solidFill>
                <a:latin typeface="Times New Roman"/>
              </a:rPr>
              <a:t>Muchas Gracias</a:t>
            </a:r>
            <a:br/>
            <a:r>
              <a:rPr b="1" lang="es-PY" sz="4000" spc="-4" strike="noStrike">
                <a:solidFill>
                  <a:srgbClr val="ffffff"/>
                </a:solidFill>
                <a:latin typeface="Times New Roman"/>
              </a:rPr>
              <a:t>por </a:t>
            </a:r>
            <a:r>
              <a:rPr b="1" lang="es-PY" sz="4000" spc="-1" strike="noStrike">
                <a:solidFill>
                  <a:srgbClr val="ffffff"/>
                </a:solidFill>
                <a:latin typeface="Times New Roman"/>
              </a:rPr>
              <a:t>su</a:t>
            </a:r>
            <a:r>
              <a:rPr b="1" lang="es-PY" sz="4000" spc="-307" strike="noStrike">
                <a:solidFill>
                  <a:srgbClr val="ffffff"/>
                </a:solidFill>
                <a:latin typeface="Times New Roman"/>
              </a:rPr>
              <a:t> </a:t>
            </a:r>
            <a:r>
              <a:rPr b="1" lang="es-PY" sz="4000" spc="-1" strike="noStrike">
                <a:solidFill>
                  <a:srgbClr val="ffffff"/>
                </a:solidFill>
                <a:latin typeface="Times New Roman"/>
              </a:rPr>
              <a:t>Atención</a:t>
            </a:r>
            <a:endParaRPr b="0" lang="es-PY" sz="4000" spc="-1" strike="noStrike">
              <a:solidFill>
                <a:srgbClr val="000000"/>
              </a:solidFill>
              <a:latin typeface="Calibri"/>
            </a:endParaRPr>
          </a:p>
        </p:txBody>
      </p:sp>
      <p:pic>
        <p:nvPicPr>
          <p:cNvPr id="80" name="" descr=""/>
          <p:cNvPicPr/>
          <p:nvPr/>
        </p:nvPicPr>
        <p:blipFill>
          <a:blip r:embed="rId1"/>
          <a:stretch/>
        </p:blipFill>
        <p:spPr>
          <a:xfrm>
            <a:off x="3528000" y="3456000"/>
            <a:ext cx="2537640" cy="2591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1311</TotalTime>
  <Application>LibreOffice/6.0.7.3$Linux_X86_64 LibreOffice_project/00m0$Build-3</Application>
  <Words>7247</Words>
  <Paragraphs>786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2019-05-20T02:31:38Z</dcterms:created>
  <dc:creator>Miguel Villalba</dc:creator>
  <dc:description/>
  <dc:language>es-PY</dc:language>
  <cp:lastModifiedBy/>
  <dcterms:modified xsi:type="dcterms:W3CDTF">2022-05-07T15:13:59Z</dcterms:modified>
  <cp:revision>84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reated">
    <vt:filetime>2019-05-19T00:00:00Z</vt:filetime>
  </property>
  <property fmtid="{D5CDD505-2E9C-101B-9397-08002B2CF9AE}" pid="4" name="Creator">
    <vt:lpwstr>Microsoft® PowerPoint® 2010</vt:lpwstr>
  </property>
  <property fmtid="{D5CDD505-2E9C-101B-9397-08002B2CF9AE}" pid="5" name="HiddenSlides">
    <vt:i4>0</vt:i4>
  </property>
  <property fmtid="{D5CDD505-2E9C-101B-9397-08002B2CF9AE}" pid="6" name="HyperlinksChanged">
    <vt:bool>0</vt:bool>
  </property>
  <property fmtid="{D5CDD505-2E9C-101B-9397-08002B2CF9AE}" pid="7" name="LastSaved">
    <vt:filetime>2019-05-20T00:00:00Z</vt:filetime>
  </property>
  <property fmtid="{D5CDD505-2E9C-101B-9397-08002B2CF9AE}" pid="8" name="LinksUpToDate">
    <vt:bool>0</vt:bool>
  </property>
  <property fmtid="{D5CDD505-2E9C-101B-9397-08002B2CF9AE}" pid="9" name="MMClips">
    <vt:i4>0</vt:i4>
  </property>
  <property fmtid="{D5CDD505-2E9C-101B-9397-08002B2CF9AE}" pid="10" name="Notes">
    <vt:i4>0</vt:i4>
  </property>
  <property fmtid="{D5CDD505-2E9C-101B-9397-08002B2CF9AE}" pid="11" name="PresentationFormat">
    <vt:lpwstr>Presentación en pantalla (4:3)</vt:lpwstr>
  </property>
  <property fmtid="{D5CDD505-2E9C-101B-9397-08002B2CF9AE}" pid="12" name="ScaleCrop">
    <vt:bool>0</vt:bool>
  </property>
  <property fmtid="{D5CDD505-2E9C-101B-9397-08002B2CF9AE}" pid="13" name="ShareDoc">
    <vt:bool>0</vt:bool>
  </property>
  <property fmtid="{D5CDD505-2E9C-101B-9397-08002B2CF9AE}" pid="14" name="Slides">
    <vt:i4>66</vt:i4>
  </property>
</Properties>
</file>