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4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07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2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166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903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18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7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8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2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40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7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261C-1FB0-4341-8518-26F8B45A4D58}" type="datetimeFigureOut">
              <a:rPr lang="es-CO" smtClean="0"/>
              <a:t>2/03/2018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913D-6C70-4E6A-86D8-A596724320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063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99881" y="594653"/>
            <a:ext cx="1197616" cy="180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Normalización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Conector recto de flecha 5"/>
          <p:cNvCxnSpPr>
            <a:stCxn id="27" idx="3"/>
          </p:cNvCxnSpPr>
          <p:nvPr/>
        </p:nvCxnSpPr>
        <p:spPr>
          <a:xfrm>
            <a:off x="1665898" y="927721"/>
            <a:ext cx="633983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28" idx="3"/>
          </p:cNvCxnSpPr>
          <p:nvPr/>
        </p:nvCxnSpPr>
        <p:spPr>
          <a:xfrm flipV="1">
            <a:off x="1758909" y="1317477"/>
            <a:ext cx="540972" cy="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31" idx="1"/>
          </p:cNvCxnSpPr>
          <p:nvPr/>
        </p:nvCxnSpPr>
        <p:spPr>
          <a:xfrm>
            <a:off x="1730439" y="1742826"/>
            <a:ext cx="569442" cy="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  <a:endCxn id="13" idx="1"/>
          </p:cNvCxnSpPr>
          <p:nvPr/>
        </p:nvCxnSpPr>
        <p:spPr>
          <a:xfrm flipV="1">
            <a:off x="3497497" y="1490831"/>
            <a:ext cx="910991" cy="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4408488" y="1197937"/>
            <a:ext cx="1123950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ysClr val="windowText" lastClr="000000"/>
                </a:solidFill>
              </a:rPr>
              <a:t>RNA</a:t>
            </a:r>
            <a:endParaRPr lang="es-CO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recto de flecha 14"/>
          <p:cNvCxnSpPr>
            <a:stCxn id="13" idx="3"/>
            <a:endCxn id="16" idx="1"/>
          </p:cNvCxnSpPr>
          <p:nvPr/>
        </p:nvCxnSpPr>
        <p:spPr>
          <a:xfrm>
            <a:off x="5532438" y="1490831"/>
            <a:ext cx="58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119814" y="1197937"/>
            <a:ext cx="1258886" cy="585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ysClr val="windowText" lastClr="000000"/>
                </a:solidFill>
              </a:rPr>
              <a:t>Denormalización</a:t>
            </a:r>
            <a:endParaRPr lang="es-CO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cto de flecha 17"/>
          <p:cNvCxnSpPr>
            <a:stCxn id="16" idx="3"/>
          </p:cNvCxnSpPr>
          <p:nvPr/>
        </p:nvCxnSpPr>
        <p:spPr>
          <a:xfrm>
            <a:off x="7378700" y="1490831"/>
            <a:ext cx="30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842339" y="780321"/>
                <a:ext cx="823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39" y="780321"/>
                <a:ext cx="823559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2963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853084" y="1182205"/>
                <a:ext cx="905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84" y="1182205"/>
                <a:ext cx="905825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201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623759" y="2007723"/>
                <a:ext cx="1042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(0,100)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9" y="2007723"/>
                <a:ext cx="1042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018" t="-2174" r="-2339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/>
          <p:cNvCxnSpPr>
            <a:stCxn id="30" idx="3"/>
          </p:cNvCxnSpPr>
          <p:nvPr/>
        </p:nvCxnSpPr>
        <p:spPr>
          <a:xfrm>
            <a:off x="1665898" y="2149958"/>
            <a:ext cx="633983" cy="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3591515" y="1693776"/>
                <a:ext cx="72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(−1,1)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515" y="1693776"/>
                <a:ext cx="72295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924" t="-2222" r="-11765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5497748" y="1748356"/>
                <a:ext cx="72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(−1,1)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48" y="1748356"/>
                <a:ext cx="7229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017" t="-2222" r="-12712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7532687" y="1525607"/>
                <a:ext cx="80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(0,500)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687" y="1525607"/>
                <a:ext cx="80631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 flipH="1">
                <a:off x="596116" y="1598977"/>
                <a:ext cx="11343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116" y="1598977"/>
                <a:ext cx="1134323" cy="276999"/>
              </a:xfrm>
              <a:prstGeom prst="rect">
                <a:avLst/>
              </a:prstGeom>
              <a:blipFill rotWithShape="0">
                <a:blip r:embed="rId8"/>
                <a:stretch>
                  <a:fillRect r="-5376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/>
              <p:cNvSpPr txBox="1"/>
              <p:nvPr/>
            </p:nvSpPr>
            <p:spPr>
              <a:xfrm>
                <a:off x="596116" y="5271961"/>
                <a:ext cx="1516056" cy="110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es-CO" dirty="0" smtClean="0"/>
                  <a:t/>
                </a:r>
                <a:br>
                  <a:rPr lang="es-CO" dirty="0" smtClean="0"/>
                </a:br>
                <a:endParaRPr lang="es-CO" dirty="0" smtClean="0"/>
              </a:p>
            </p:txBody>
          </p:sp>
        </mc:Choice>
        <mc:Fallback xmlns="">
          <p:sp>
            <p:nvSpPr>
              <p:cNvPr id="54" name="Cuadro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6" y="5271961"/>
                <a:ext cx="1516056" cy="1108060"/>
              </a:xfrm>
              <a:prstGeom prst="rect">
                <a:avLst/>
              </a:prstGeom>
              <a:blipFill rotWithShape="0">
                <a:blip r:embed="rId9"/>
                <a:stretch>
                  <a:fillRect l="-403" r="-2016" b="-32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2396665" y="5240281"/>
                <a:ext cx="1329788" cy="110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CO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r>
                  <a:rPr lang="es-CO" dirty="0" smtClean="0"/>
                  <a:t/>
                </a:r>
                <a:br>
                  <a:rPr lang="es-CO" dirty="0" smtClean="0"/>
                </a:br>
                <a:endParaRPr lang="es-CO" dirty="0" smtClean="0"/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65" y="5240281"/>
                <a:ext cx="1329788" cy="1108060"/>
              </a:xfrm>
              <a:prstGeom prst="rect">
                <a:avLst/>
              </a:prstGeom>
              <a:blipFill rotWithShape="0">
                <a:blip r:embed="rId10"/>
                <a:stretch>
                  <a:fillRect l="-2294" r="-4128" b="-33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/>
              <p:cNvSpPr txBox="1"/>
              <p:nvPr/>
            </p:nvSpPr>
            <p:spPr>
              <a:xfrm>
                <a:off x="2775528" y="2734280"/>
                <a:ext cx="607715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𝑦𝑚𝑎𝑥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𝑦𝑚𝑖𝑛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𝑥𝑚𝑖𝑛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𝑥𝑚𝑎𝑥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𝑥𝑚𝑖𝑛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𝑦𝑚𝑖𝑛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7" name="Cuadro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528" y="2734280"/>
                <a:ext cx="60771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01" t="-2128" r="-1101" b="-31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381687" y="3976890"/>
                <a:ext cx="335963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𝑖𝑁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𝑥𝑚𝑖𝑛</m:t>
                              </m:r>
                            </m:e>
                          </m:d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𝑥𝑚𝑎𝑥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𝑥𝑚𝑖𝑛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+(−1)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7" y="3976890"/>
                <a:ext cx="3359638" cy="5866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/>
              <p:cNvSpPr txBox="1"/>
              <p:nvPr/>
            </p:nvSpPr>
            <p:spPr>
              <a:xfrm>
                <a:off x="5600310" y="1169599"/>
                <a:ext cx="423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310" y="1169599"/>
                <a:ext cx="42325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3043" r="-7246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/>
              <p:cNvSpPr txBox="1"/>
              <p:nvPr/>
            </p:nvSpPr>
            <p:spPr>
              <a:xfrm>
                <a:off x="6296509" y="3988688"/>
                <a:ext cx="3472874" cy="5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𝑑𝑚𝑖𝑛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𝑑𝑚𝑎𝑥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𝑑𝑚𝑖𝑛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+(−1)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2" name="Cuadro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509" y="3988688"/>
                <a:ext cx="3472874" cy="57490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/>
              <p:cNvSpPr txBox="1"/>
              <p:nvPr/>
            </p:nvSpPr>
            <p:spPr>
              <a:xfrm>
                <a:off x="6757389" y="5725991"/>
                <a:ext cx="349608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𝑑𝑚𝑎𝑥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𝑑𝑚𝑖𝑛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𝑑𝑁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3" name="Cuadro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89" y="5725991"/>
                <a:ext cx="3496085" cy="62235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/>
              <p:cNvSpPr txBox="1"/>
              <p:nvPr/>
            </p:nvSpPr>
            <p:spPr>
              <a:xfrm>
                <a:off x="7608905" y="1102779"/>
                <a:ext cx="298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4" name="Cuadro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05" y="1102779"/>
                <a:ext cx="298030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cto 68"/>
          <p:cNvCxnSpPr/>
          <p:nvPr/>
        </p:nvCxnSpPr>
        <p:spPr>
          <a:xfrm flipH="1">
            <a:off x="5214449" y="3346382"/>
            <a:ext cx="32663" cy="33861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22973" y="98408"/>
            <a:ext cx="24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Normalización de Datos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62126" y="3326910"/>
            <a:ext cx="312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Datos de Entrada Normalizados</a:t>
            </a:r>
            <a:endParaRPr lang="es-CO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457809" y="3334569"/>
            <a:ext cx="295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Datos de Salida Normalizados</a:t>
            </a:r>
            <a:endParaRPr lang="es-C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757389" y="5037684"/>
            <a:ext cx="321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Datos de Salida DeNormalizados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8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48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Paniagua Jaramillo</dc:creator>
  <cp:lastModifiedBy>Jose Luis Paniagua Jaramillo</cp:lastModifiedBy>
  <cp:revision>12</cp:revision>
  <dcterms:created xsi:type="dcterms:W3CDTF">2018-03-01T20:26:12Z</dcterms:created>
  <dcterms:modified xsi:type="dcterms:W3CDTF">2018-03-02T16:16:29Z</dcterms:modified>
</cp:coreProperties>
</file>