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378B-C1A9-4CFC-8F30-6AF8918D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46F4D-B9ED-4EF2-9179-E1508A196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6E560-EB73-42A5-85FF-33DA33AB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A2EFF-BD54-4DDF-84FA-4A500FC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B5A7D-0D62-4366-B2D6-D504450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9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A3F4-6D87-45DD-9646-098C5EED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CD0A52-1075-4046-9780-C97BA4DE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21BDD-139E-4AFF-9C9F-71DFE03D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F1D39-14BC-45C8-AD8D-B7F9B898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68AE9-41FA-4228-BC57-91FF3509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2A9DEB-9CBA-4133-9C57-BEBB635C1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C3CE37-995D-4D00-9F68-177E3631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35925-1732-4A11-A020-68397E6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9FE76-9E30-402C-B790-C100FB5F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B83C2B-4FDB-4F4D-8598-00F95F9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10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2C80-5E66-4ECF-B414-EA77403F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CBDB6-4989-4187-9590-6F5BA8C9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D1778-B4C6-4954-A3C4-0C93682B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C6BD8-35BD-429D-9A5B-122B8824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5212F-5380-4880-8EC2-F5836D63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84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E9BF-FA54-4A38-B470-F6EBD47A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0D9BD-9836-4A95-B9D0-010E107C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C7AF3-1C08-4286-9761-3E477395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BAF1A-B609-4F99-9BCE-E2AB64DA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DAFB7-CC5E-4D78-B3B0-20FA744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56B4-2AFC-4184-BC61-26174A3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6F882-120B-4334-B739-4C445ED9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F85C5-3EEA-42F9-80FC-EF0BB661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CE2C-C962-49AC-ADDA-82793B58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863B-D6F2-4F63-A89D-59C27C2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CB31BC-2BCA-47E8-85A1-B7BFCB61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C7D0D-2492-4DD3-9C8A-2A7892F3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34D34-1F81-4195-91D5-0726BC72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98EE3-A2F0-4AF2-BCBA-CCB85008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8FAD5E-2C9D-4096-A4FD-4E75C7A8A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EA47E6-2512-4EC0-838E-8BC14A796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256535-6A9C-4D2D-975C-EA7E23A5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B4B441-4DFC-42DD-A470-52A38517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46C9F4-461D-4650-B4D8-0592C4E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25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D839F-015B-49D0-953F-1DF24D4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D31039-DC36-44B9-93A2-F573FEBB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FA1C8F-6B6B-4307-8108-04C33CB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BC66F6-8F80-4909-BE2A-E76DC7AB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34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090ECB-F01B-48D5-80D2-806ECDBF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046CFE-4653-45A1-B8D0-2F2F9487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2D49E9-ACFF-4688-9797-DE81B8C5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8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CDB3-3DAC-4F31-9706-671F8B67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5E6B4-9641-4241-B8D4-49191D8E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CB2E3F-EB7A-48D7-8DCF-0E58D3AC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CB5E3-F9D0-47B7-8B40-C583C223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44E05-F4F0-4D1F-94FA-D1E0F5EC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AA763-A9FC-4C3E-B0EB-4EE9AF63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72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D748-4A78-448A-B5B1-88820887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21DCCE-9E90-46F3-9A57-8BCB603B5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01BDD-99B2-4E78-9EC3-246AE307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5DB72-61E6-43B6-BA32-813C586C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30725-743E-4965-8D2E-98C9FD25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4429CD-2D08-4DC0-BCC0-63CC055F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D1477F-B664-4A88-BBA9-239D95DE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629179-EF24-49CF-B60F-C01FAD0D6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B1270-20FF-49DA-9E37-3DBBEFDF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C69C-4488-4478-A106-76FB5B6BDA31}" type="datetimeFigureOut">
              <a:rPr lang="es-CO" smtClean="0"/>
              <a:t>16/02/2018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CD2B5-2CA2-4966-84F0-07F253C99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0D29B-AD20-4985-9D9C-6DFEBD0F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79F6-B0E7-4E94-99AB-D7EDE3B83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6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9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15805D5-D0E8-48AC-BB09-FAD2F09D83F6}"/>
              </a:ext>
            </a:extLst>
          </p:cNvPr>
          <p:cNvSpPr/>
          <p:nvPr/>
        </p:nvSpPr>
        <p:spPr>
          <a:xfrm>
            <a:off x="5073299" y="1500220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671563E-83EA-4FF9-933B-9194C34C6308}"/>
              </a:ext>
            </a:extLst>
          </p:cNvPr>
          <p:cNvSpPr/>
          <p:nvPr/>
        </p:nvSpPr>
        <p:spPr>
          <a:xfrm>
            <a:off x="5048060" y="2896342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9104124-97BF-43CF-B0B2-081551C5BF3C}"/>
              </a:ext>
            </a:extLst>
          </p:cNvPr>
          <p:cNvSpPr/>
          <p:nvPr/>
        </p:nvSpPr>
        <p:spPr>
          <a:xfrm>
            <a:off x="4994869" y="5217859"/>
            <a:ext cx="595746" cy="616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13AD0AA-54C1-4D74-A81A-9CD855D8A75E}"/>
                  </a:ext>
                </a:extLst>
              </p:cNvPr>
              <p:cNvSpPr txBox="1"/>
              <p:nvPr/>
            </p:nvSpPr>
            <p:spPr>
              <a:xfrm>
                <a:off x="5078745" y="848287"/>
                <a:ext cx="462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13AD0AA-54C1-4D74-A81A-9CD855D8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5" y="848287"/>
                <a:ext cx="462306" cy="276999"/>
              </a:xfrm>
              <a:prstGeom prst="rect">
                <a:avLst/>
              </a:prstGeom>
              <a:blipFill>
                <a:blip r:embed="rId2"/>
                <a:stretch>
                  <a:fillRect l="-11842" r="-52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859E8EA-2D7A-4BAB-AFAD-9D9A944CC8DC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309898" y="1125286"/>
            <a:ext cx="5856" cy="37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10371A-5218-46C2-B244-66700733B91D}"/>
                  </a:ext>
                </a:extLst>
              </p:cNvPr>
              <p:cNvSpPr txBox="1"/>
              <p:nvPr/>
            </p:nvSpPr>
            <p:spPr>
              <a:xfrm>
                <a:off x="5053382" y="2227954"/>
                <a:ext cx="462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10371A-5218-46C2-B244-66700733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82" y="2227954"/>
                <a:ext cx="462306" cy="276999"/>
              </a:xfrm>
              <a:prstGeom prst="rect">
                <a:avLst/>
              </a:prstGeom>
              <a:blipFill>
                <a:blip r:embed="rId3"/>
                <a:stretch>
                  <a:fillRect l="-11842" r="-394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FFEFA70-FB5B-4E01-806A-3787B1E8A8EA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5284535" y="2504953"/>
            <a:ext cx="5980" cy="39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D94761-6BE8-4FE4-90B3-9ABAD89DCA28}"/>
                  </a:ext>
                </a:extLst>
              </p:cNvPr>
              <p:cNvSpPr txBox="1"/>
              <p:nvPr/>
            </p:nvSpPr>
            <p:spPr>
              <a:xfrm>
                <a:off x="5011540" y="4510312"/>
                <a:ext cx="560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D94761-6BE8-4FE4-90B3-9ABAD89D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40" y="4510312"/>
                <a:ext cx="560090" cy="276999"/>
              </a:xfrm>
              <a:prstGeom prst="rect">
                <a:avLst/>
              </a:prstGeom>
              <a:blipFill>
                <a:blip r:embed="rId4"/>
                <a:stretch>
                  <a:fillRect l="-9783" r="-434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707CFB0-D84C-4B73-8773-5A6995DEA7C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291585" y="4787311"/>
            <a:ext cx="1157" cy="4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CBEAB85-6EB5-415C-ADC9-7FE0137A757A}"/>
              </a:ext>
            </a:extLst>
          </p:cNvPr>
          <p:cNvCxnSpPr>
            <a:cxnSpLocks/>
          </p:cNvCxnSpPr>
          <p:nvPr/>
        </p:nvCxnSpPr>
        <p:spPr>
          <a:xfrm>
            <a:off x="5290515" y="3894885"/>
            <a:ext cx="2227" cy="46620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72A5E83-E370-41DD-BF0C-549A7638A5F8}"/>
                  </a:ext>
                </a:extLst>
              </p:cNvPr>
              <p:cNvSpPr txBox="1"/>
              <p:nvPr/>
            </p:nvSpPr>
            <p:spPr>
              <a:xfrm>
                <a:off x="2819626" y="162029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72A5E83-E370-41DD-BF0C-549A7638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26" y="1620293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E688B4-05B6-4538-B7EB-03FA392132A6}"/>
                  </a:ext>
                </a:extLst>
              </p:cNvPr>
              <p:cNvSpPr txBox="1"/>
              <p:nvPr/>
            </p:nvSpPr>
            <p:spPr>
              <a:xfrm>
                <a:off x="2819625" y="235297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E688B4-05B6-4538-B7EB-03FA3921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25" y="2352975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ADDD139-7946-4390-B17C-CD88A797A076}"/>
                  </a:ext>
                </a:extLst>
              </p:cNvPr>
              <p:cNvSpPr txBox="1"/>
              <p:nvPr/>
            </p:nvSpPr>
            <p:spPr>
              <a:xfrm>
                <a:off x="2819625" y="336739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ADDD139-7946-4390-B17C-CD88A797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25" y="3367397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C6750C6-FD89-47A2-B346-811B3980E91D}"/>
                  </a:ext>
                </a:extLst>
              </p:cNvPr>
              <p:cNvSpPr txBox="1"/>
              <p:nvPr/>
            </p:nvSpPr>
            <p:spPr>
              <a:xfrm>
                <a:off x="2797791" y="429295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C6750C6-FD89-47A2-B346-811B3980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91" y="4292958"/>
                <a:ext cx="4660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5892BA0-1438-4384-9415-51DB75825874}"/>
              </a:ext>
            </a:extLst>
          </p:cNvPr>
          <p:cNvCxnSpPr>
            <a:stCxn id="25" idx="3"/>
            <a:endCxn id="2" idx="2"/>
          </p:cNvCxnSpPr>
          <p:nvPr/>
        </p:nvCxnSpPr>
        <p:spPr>
          <a:xfrm flipV="1">
            <a:off x="3280393" y="1735748"/>
            <a:ext cx="1792906" cy="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69F4F3E-09F5-4D07-890C-1B1ABF32DF72}"/>
              </a:ext>
            </a:extLst>
          </p:cNvPr>
          <p:cNvCxnSpPr>
            <a:stCxn id="25" idx="3"/>
            <a:endCxn id="3" idx="2"/>
          </p:cNvCxnSpPr>
          <p:nvPr/>
        </p:nvCxnSpPr>
        <p:spPr>
          <a:xfrm>
            <a:off x="3280393" y="1804959"/>
            <a:ext cx="1767667" cy="13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BD679B3-D85B-45DB-9394-55B780544A6E}"/>
              </a:ext>
            </a:extLst>
          </p:cNvPr>
          <p:cNvCxnSpPr>
            <a:stCxn id="25" idx="3"/>
            <a:endCxn id="4" idx="2"/>
          </p:cNvCxnSpPr>
          <p:nvPr/>
        </p:nvCxnSpPr>
        <p:spPr>
          <a:xfrm>
            <a:off x="3280393" y="1804959"/>
            <a:ext cx="1714476" cy="372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5F8E72C-B652-4A33-B6EB-6CDC500DE189}"/>
              </a:ext>
            </a:extLst>
          </p:cNvPr>
          <p:cNvCxnSpPr>
            <a:stCxn id="26" idx="3"/>
            <a:endCxn id="2" idx="2"/>
          </p:cNvCxnSpPr>
          <p:nvPr/>
        </p:nvCxnSpPr>
        <p:spPr>
          <a:xfrm flipV="1">
            <a:off x="3285715" y="1735748"/>
            <a:ext cx="1787584" cy="8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17C4BFC-0A03-48B1-B373-2AF806EA4FC0}"/>
              </a:ext>
            </a:extLst>
          </p:cNvPr>
          <p:cNvCxnSpPr>
            <a:stCxn id="26" idx="3"/>
            <a:endCxn id="3" idx="2"/>
          </p:cNvCxnSpPr>
          <p:nvPr/>
        </p:nvCxnSpPr>
        <p:spPr>
          <a:xfrm>
            <a:off x="3285715" y="2537641"/>
            <a:ext cx="1762345" cy="5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44E2ED-408D-4B48-93B6-067AEBAF874F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3285715" y="3131870"/>
            <a:ext cx="1762345" cy="4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755A1B-37A0-4479-8630-393536E7016F}"/>
              </a:ext>
            </a:extLst>
          </p:cNvPr>
          <p:cNvCxnSpPr>
            <a:stCxn id="26" idx="3"/>
            <a:endCxn id="4" idx="2"/>
          </p:cNvCxnSpPr>
          <p:nvPr/>
        </p:nvCxnSpPr>
        <p:spPr>
          <a:xfrm>
            <a:off x="3285715" y="2537641"/>
            <a:ext cx="1709154" cy="29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2DE4E9-1940-4AA5-AE37-C73509C04302}"/>
              </a:ext>
            </a:extLst>
          </p:cNvPr>
          <p:cNvCxnSpPr>
            <a:stCxn id="27" idx="3"/>
            <a:endCxn id="2" idx="2"/>
          </p:cNvCxnSpPr>
          <p:nvPr/>
        </p:nvCxnSpPr>
        <p:spPr>
          <a:xfrm flipV="1">
            <a:off x="3285715" y="1735748"/>
            <a:ext cx="1787584" cy="181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3646BC8-C222-484F-AEB2-08686998D454}"/>
              </a:ext>
            </a:extLst>
          </p:cNvPr>
          <p:cNvCxnSpPr>
            <a:stCxn id="27" idx="3"/>
            <a:endCxn id="4" idx="2"/>
          </p:cNvCxnSpPr>
          <p:nvPr/>
        </p:nvCxnSpPr>
        <p:spPr>
          <a:xfrm>
            <a:off x="3285715" y="3552063"/>
            <a:ext cx="1709154" cy="197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D7956C1-155F-403D-A734-791A7CCB8498}"/>
              </a:ext>
            </a:extLst>
          </p:cNvPr>
          <p:cNvCxnSpPr>
            <a:stCxn id="28" idx="3"/>
            <a:endCxn id="2" idx="2"/>
          </p:cNvCxnSpPr>
          <p:nvPr/>
        </p:nvCxnSpPr>
        <p:spPr>
          <a:xfrm flipV="1">
            <a:off x="3263881" y="1735748"/>
            <a:ext cx="1809418" cy="274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5B174F7-EFBF-4EA0-AE64-4789EC0FD6CC}"/>
              </a:ext>
            </a:extLst>
          </p:cNvPr>
          <p:cNvCxnSpPr>
            <a:stCxn id="28" idx="3"/>
            <a:endCxn id="4" idx="2"/>
          </p:cNvCxnSpPr>
          <p:nvPr/>
        </p:nvCxnSpPr>
        <p:spPr>
          <a:xfrm>
            <a:off x="3263881" y="4477624"/>
            <a:ext cx="1730988" cy="104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D208E3E-1BD2-45BA-A120-51B49307E23D}"/>
              </a:ext>
            </a:extLst>
          </p:cNvPr>
          <p:cNvCxnSpPr>
            <a:stCxn id="28" idx="3"/>
            <a:endCxn id="3" idx="2"/>
          </p:cNvCxnSpPr>
          <p:nvPr/>
        </p:nvCxnSpPr>
        <p:spPr>
          <a:xfrm flipV="1">
            <a:off x="3263881" y="3131870"/>
            <a:ext cx="1784179" cy="134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8E541659-E0AD-4EFC-8E73-23F55D06E04E}"/>
                  </a:ext>
                </a:extLst>
              </p:cNvPr>
              <p:cNvSpPr txBox="1"/>
              <p:nvPr/>
            </p:nvSpPr>
            <p:spPr>
              <a:xfrm>
                <a:off x="3973970" y="1354855"/>
                <a:ext cx="405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8E541659-E0AD-4EFC-8E73-23F55D06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70" y="1354855"/>
                <a:ext cx="405752" cy="276999"/>
              </a:xfrm>
              <a:prstGeom prst="rect">
                <a:avLst/>
              </a:prstGeom>
              <a:blipFill>
                <a:blip r:embed="rId9"/>
                <a:stretch>
                  <a:fillRect l="-7576" r="-3030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D29630F5-51E9-4ADC-9C2F-1751E712DA7E}"/>
              </a:ext>
            </a:extLst>
          </p:cNvPr>
          <p:cNvSpPr/>
          <p:nvPr/>
        </p:nvSpPr>
        <p:spPr>
          <a:xfrm>
            <a:off x="7448199" y="3659357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713D3AE-AF35-4D09-86F1-A52AA0680067}"/>
                  </a:ext>
                </a:extLst>
              </p:cNvPr>
              <p:cNvSpPr txBox="1"/>
              <p:nvPr/>
            </p:nvSpPr>
            <p:spPr>
              <a:xfrm>
                <a:off x="7466089" y="2993369"/>
                <a:ext cx="444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713D3AE-AF35-4D09-86F1-A52AA068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89" y="2993369"/>
                <a:ext cx="444674" cy="276999"/>
              </a:xfrm>
              <a:prstGeom prst="rect">
                <a:avLst/>
              </a:prstGeom>
              <a:blipFill>
                <a:blip r:embed="rId10"/>
                <a:stretch>
                  <a:fillRect l="-12329" r="-5479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5BEBDB6-3730-4994-A540-C797209E065D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7688426" y="3270368"/>
            <a:ext cx="2228" cy="38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DFB1435-E1BC-4213-932C-C453CD2420A5}"/>
              </a:ext>
            </a:extLst>
          </p:cNvPr>
          <p:cNvCxnSpPr>
            <a:stCxn id="2" idx="6"/>
            <a:endCxn id="54" idx="2"/>
          </p:cNvCxnSpPr>
          <p:nvPr/>
        </p:nvCxnSpPr>
        <p:spPr>
          <a:xfrm>
            <a:off x="5558208" y="1735748"/>
            <a:ext cx="1889991" cy="215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3C667A3-821E-4D7B-9F00-2CC649480D2C}"/>
              </a:ext>
            </a:extLst>
          </p:cNvPr>
          <p:cNvCxnSpPr>
            <a:stCxn id="3" idx="6"/>
            <a:endCxn id="54" idx="2"/>
          </p:cNvCxnSpPr>
          <p:nvPr/>
        </p:nvCxnSpPr>
        <p:spPr>
          <a:xfrm>
            <a:off x="5532969" y="3131870"/>
            <a:ext cx="1915230" cy="76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D908859-19B3-4831-88C8-F0CED6FCBC0E}"/>
              </a:ext>
            </a:extLst>
          </p:cNvPr>
          <p:cNvCxnSpPr>
            <a:stCxn id="4" idx="6"/>
            <a:endCxn id="54" idx="2"/>
          </p:cNvCxnSpPr>
          <p:nvPr/>
        </p:nvCxnSpPr>
        <p:spPr>
          <a:xfrm flipV="1">
            <a:off x="5590615" y="3894885"/>
            <a:ext cx="1857584" cy="163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5713AFD-C139-4D06-99BA-CB4266A53763}"/>
              </a:ext>
            </a:extLst>
          </p:cNvPr>
          <p:cNvCxnSpPr>
            <a:stCxn id="54" idx="6"/>
          </p:cNvCxnSpPr>
          <p:nvPr/>
        </p:nvCxnSpPr>
        <p:spPr>
          <a:xfrm flipV="1">
            <a:off x="7933108" y="3894884"/>
            <a:ext cx="842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11CD9D0-8831-4D74-BF6A-B9162884C677}"/>
                  </a:ext>
                </a:extLst>
              </p:cNvPr>
              <p:cNvSpPr txBox="1"/>
              <p:nvPr/>
            </p:nvSpPr>
            <p:spPr>
              <a:xfrm>
                <a:off x="8047404" y="3555872"/>
                <a:ext cx="79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11CD9D0-8831-4D74-BF6A-B9162884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404" y="3555872"/>
                <a:ext cx="791114" cy="276999"/>
              </a:xfrm>
              <a:prstGeom prst="rect">
                <a:avLst/>
              </a:prstGeom>
              <a:blipFill>
                <a:blip r:embed="rId11"/>
                <a:stretch>
                  <a:fillRect l="-9231" r="-10000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DACBBD3-EC90-4A7E-A46B-373F71D79171}"/>
                  </a:ext>
                </a:extLst>
              </p:cNvPr>
              <p:cNvSpPr txBox="1"/>
              <p:nvPr/>
            </p:nvSpPr>
            <p:spPr>
              <a:xfrm>
                <a:off x="6490058" y="213786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DACBBD3-EC90-4A7E-A46B-373F71D7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58" y="2137864"/>
                <a:ext cx="387863" cy="276999"/>
              </a:xfrm>
              <a:prstGeom prst="rect">
                <a:avLst/>
              </a:prstGeom>
              <a:blipFill>
                <a:blip r:embed="rId12"/>
                <a:stretch>
                  <a:fillRect l="-7937" r="-3175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B9B6222F-62CA-40AA-ADA6-34CF2D6C2312}"/>
                  </a:ext>
                </a:extLst>
              </p:cNvPr>
              <p:cNvSpPr txBox="1"/>
              <p:nvPr/>
            </p:nvSpPr>
            <p:spPr>
              <a:xfrm>
                <a:off x="9139886" y="3598229"/>
                <a:ext cx="662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0, 1 , 2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B9B6222F-62CA-40AA-ADA6-34CF2D6C2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886" y="3598229"/>
                <a:ext cx="662041" cy="276999"/>
              </a:xfrm>
              <a:prstGeom prst="rect">
                <a:avLst/>
              </a:prstGeom>
              <a:blipFill>
                <a:blip r:embed="rId13"/>
                <a:stretch>
                  <a:fillRect l="-7339" r="-825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6085EE4-F173-4EF7-80B7-ED5CC01AA73A}"/>
                  </a:ext>
                </a:extLst>
              </p:cNvPr>
              <p:cNvSpPr txBox="1"/>
              <p:nvPr/>
            </p:nvSpPr>
            <p:spPr>
              <a:xfrm>
                <a:off x="4248133" y="6245215"/>
                <a:ext cx="2123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𝑡𝑎𝑛𝑔𝑒𝑛𝑡𝑒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𝑆𝑖𝑔𝑚𝑜𝑖𝑑𝑎𝑙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6085EE4-F173-4EF7-80B7-ED5CC01A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33" y="6245215"/>
                <a:ext cx="2123530" cy="276999"/>
              </a:xfrm>
              <a:prstGeom prst="rect">
                <a:avLst/>
              </a:prstGeom>
              <a:blipFill>
                <a:blip r:embed="rId14"/>
                <a:stretch>
                  <a:fillRect l="-3161" t="-2174" r="-3448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45C9A882-2488-4867-BC3F-0466EEB3D08D}"/>
                  </a:ext>
                </a:extLst>
              </p:cNvPr>
              <p:cNvSpPr/>
              <p:nvPr/>
            </p:nvSpPr>
            <p:spPr>
              <a:xfrm>
                <a:off x="7054881" y="4430963"/>
                <a:ext cx="1306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𝑆𝑖𝑔𝑚𝑜𝑖𝑑𝑎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45C9A882-2488-4867-BC3F-0466EEB3D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81" y="4430963"/>
                <a:ext cx="130606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uadroTexto 78">
            <a:extLst>
              <a:ext uri="{FF2B5EF4-FFF2-40B4-BE49-F238E27FC236}">
                <a16:creationId xmlns:a16="http://schemas.microsoft.com/office/drawing/2014/main" id="{69FEED06-C1CD-4E48-B4A8-878419B70FCD}"/>
              </a:ext>
            </a:extLst>
          </p:cNvPr>
          <p:cNvSpPr txBox="1"/>
          <p:nvPr/>
        </p:nvSpPr>
        <p:spPr>
          <a:xfrm>
            <a:off x="136478" y="200198"/>
            <a:ext cx="47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Clasificación con 1 Neurona en la capa de salida.</a:t>
            </a:r>
          </a:p>
        </p:txBody>
      </p:sp>
    </p:spTree>
    <p:extLst>
      <p:ext uri="{BB962C8B-B14F-4D97-AF65-F5344CB8AC3E}">
        <p14:creationId xmlns:p14="http://schemas.microsoft.com/office/powerpoint/2010/main" val="220919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15805D5-D0E8-48AC-BB09-FAD2F09D83F6}"/>
              </a:ext>
            </a:extLst>
          </p:cNvPr>
          <p:cNvSpPr/>
          <p:nvPr/>
        </p:nvSpPr>
        <p:spPr>
          <a:xfrm>
            <a:off x="5073299" y="1500220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671563E-83EA-4FF9-933B-9194C34C6308}"/>
              </a:ext>
            </a:extLst>
          </p:cNvPr>
          <p:cNvSpPr/>
          <p:nvPr/>
        </p:nvSpPr>
        <p:spPr>
          <a:xfrm>
            <a:off x="5048060" y="2896342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9104124-97BF-43CF-B0B2-081551C5BF3C}"/>
              </a:ext>
            </a:extLst>
          </p:cNvPr>
          <p:cNvSpPr/>
          <p:nvPr/>
        </p:nvSpPr>
        <p:spPr>
          <a:xfrm>
            <a:off x="4994869" y="5217859"/>
            <a:ext cx="595746" cy="616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13AD0AA-54C1-4D74-A81A-9CD855D8A75E}"/>
                  </a:ext>
                </a:extLst>
              </p:cNvPr>
              <p:cNvSpPr txBox="1"/>
              <p:nvPr/>
            </p:nvSpPr>
            <p:spPr>
              <a:xfrm>
                <a:off x="5078745" y="848287"/>
                <a:ext cx="462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13AD0AA-54C1-4D74-A81A-9CD855D8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5" y="848287"/>
                <a:ext cx="462306" cy="276999"/>
              </a:xfrm>
              <a:prstGeom prst="rect">
                <a:avLst/>
              </a:prstGeom>
              <a:blipFill>
                <a:blip r:embed="rId2"/>
                <a:stretch>
                  <a:fillRect l="-11842" r="-52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859E8EA-2D7A-4BAB-AFAD-9D9A944CC8DC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309898" y="1125286"/>
            <a:ext cx="5856" cy="37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10371A-5218-46C2-B244-66700733B91D}"/>
                  </a:ext>
                </a:extLst>
              </p:cNvPr>
              <p:cNvSpPr txBox="1"/>
              <p:nvPr/>
            </p:nvSpPr>
            <p:spPr>
              <a:xfrm>
                <a:off x="5053382" y="2227954"/>
                <a:ext cx="462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10371A-5218-46C2-B244-66700733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82" y="2227954"/>
                <a:ext cx="462306" cy="276999"/>
              </a:xfrm>
              <a:prstGeom prst="rect">
                <a:avLst/>
              </a:prstGeom>
              <a:blipFill>
                <a:blip r:embed="rId3"/>
                <a:stretch>
                  <a:fillRect l="-11842" r="-394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FFEFA70-FB5B-4E01-806A-3787B1E8A8EA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5284535" y="2504953"/>
            <a:ext cx="5980" cy="39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D94761-6BE8-4FE4-90B3-9ABAD89DCA28}"/>
                  </a:ext>
                </a:extLst>
              </p:cNvPr>
              <p:cNvSpPr txBox="1"/>
              <p:nvPr/>
            </p:nvSpPr>
            <p:spPr>
              <a:xfrm>
                <a:off x="5011540" y="4510312"/>
                <a:ext cx="560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D94761-6BE8-4FE4-90B3-9ABAD89D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40" y="4510312"/>
                <a:ext cx="560090" cy="276999"/>
              </a:xfrm>
              <a:prstGeom prst="rect">
                <a:avLst/>
              </a:prstGeom>
              <a:blipFill>
                <a:blip r:embed="rId4"/>
                <a:stretch>
                  <a:fillRect l="-9783" r="-434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707CFB0-D84C-4B73-8773-5A6995DEA7C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291585" y="4787311"/>
            <a:ext cx="1157" cy="4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CBEAB85-6EB5-415C-ADC9-7FE0137A757A}"/>
              </a:ext>
            </a:extLst>
          </p:cNvPr>
          <p:cNvCxnSpPr>
            <a:cxnSpLocks/>
          </p:cNvCxnSpPr>
          <p:nvPr/>
        </p:nvCxnSpPr>
        <p:spPr>
          <a:xfrm>
            <a:off x="5290515" y="3894885"/>
            <a:ext cx="2227" cy="46620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72A5E83-E370-41DD-BF0C-549A7638A5F8}"/>
                  </a:ext>
                </a:extLst>
              </p:cNvPr>
              <p:cNvSpPr txBox="1"/>
              <p:nvPr/>
            </p:nvSpPr>
            <p:spPr>
              <a:xfrm>
                <a:off x="2819626" y="162029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72A5E83-E370-41DD-BF0C-549A7638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26" y="1620293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E688B4-05B6-4538-B7EB-03FA392132A6}"/>
                  </a:ext>
                </a:extLst>
              </p:cNvPr>
              <p:cNvSpPr txBox="1"/>
              <p:nvPr/>
            </p:nvSpPr>
            <p:spPr>
              <a:xfrm>
                <a:off x="2819625" y="235297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E688B4-05B6-4538-B7EB-03FA3921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25" y="2352975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ADDD139-7946-4390-B17C-CD88A797A076}"/>
                  </a:ext>
                </a:extLst>
              </p:cNvPr>
              <p:cNvSpPr txBox="1"/>
              <p:nvPr/>
            </p:nvSpPr>
            <p:spPr>
              <a:xfrm>
                <a:off x="2819625" y="336739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ADDD139-7946-4390-B17C-CD88A797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25" y="3367397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C6750C6-FD89-47A2-B346-811B3980E91D}"/>
                  </a:ext>
                </a:extLst>
              </p:cNvPr>
              <p:cNvSpPr txBox="1"/>
              <p:nvPr/>
            </p:nvSpPr>
            <p:spPr>
              <a:xfrm>
                <a:off x="2797791" y="429295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C6750C6-FD89-47A2-B346-811B3980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91" y="4292958"/>
                <a:ext cx="4660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5892BA0-1438-4384-9415-51DB75825874}"/>
              </a:ext>
            </a:extLst>
          </p:cNvPr>
          <p:cNvCxnSpPr>
            <a:stCxn id="25" idx="3"/>
            <a:endCxn id="2" idx="2"/>
          </p:cNvCxnSpPr>
          <p:nvPr/>
        </p:nvCxnSpPr>
        <p:spPr>
          <a:xfrm flipV="1">
            <a:off x="3280393" y="1735748"/>
            <a:ext cx="1792906" cy="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69F4F3E-09F5-4D07-890C-1B1ABF32DF72}"/>
              </a:ext>
            </a:extLst>
          </p:cNvPr>
          <p:cNvCxnSpPr>
            <a:stCxn id="25" idx="3"/>
            <a:endCxn id="3" idx="2"/>
          </p:cNvCxnSpPr>
          <p:nvPr/>
        </p:nvCxnSpPr>
        <p:spPr>
          <a:xfrm>
            <a:off x="3280393" y="1804959"/>
            <a:ext cx="1767667" cy="13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BD679B3-D85B-45DB-9394-55B780544A6E}"/>
              </a:ext>
            </a:extLst>
          </p:cNvPr>
          <p:cNvCxnSpPr>
            <a:stCxn id="25" idx="3"/>
            <a:endCxn id="4" idx="2"/>
          </p:cNvCxnSpPr>
          <p:nvPr/>
        </p:nvCxnSpPr>
        <p:spPr>
          <a:xfrm>
            <a:off x="3280393" y="1804959"/>
            <a:ext cx="1714476" cy="372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5F8E72C-B652-4A33-B6EB-6CDC500DE189}"/>
              </a:ext>
            </a:extLst>
          </p:cNvPr>
          <p:cNvCxnSpPr>
            <a:stCxn id="26" idx="3"/>
            <a:endCxn id="2" idx="2"/>
          </p:cNvCxnSpPr>
          <p:nvPr/>
        </p:nvCxnSpPr>
        <p:spPr>
          <a:xfrm flipV="1">
            <a:off x="3285715" y="1735748"/>
            <a:ext cx="1787584" cy="8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17C4BFC-0A03-48B1-B373-2AF806EA4FC0}"/>
              </a:ext>
            </a:extLst>
          </p:cNvPr>
          <p:cNvCxnSpPr>
            <a:stCxn id="26" idx="3"/>
            <a:endCxn id="3" idx="2"/>
          </p:cNvCxnSpPr>
          <p:nvPr/>
        </p:nvCxnSpPr>
        <p:spPr>
          <a:xfrm>
            <a:off x="3285715" y="2537641"/>
            <a:ext cx="1762345" cy="5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44E2ED-408D-4B48-93B6-067AEBAF874F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3285715" y="3131870"/>
            <a:ext cx="1762345" cy="4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755A1B-37A0-4479-8630-393536E7016F}"/>
              </a:ext>
            </a:extLst>
          </p:cNvPr>
          <p:cNvCxnSpPr>
            <a:stCxn id="26" idx="3"/>
            <a:endCxn id="4" idx="2"/>
          </p:cNvCxnSpPr>
          <p:nvPr/>
        </p:nvCxnSpPr>
        <p:spPr>
          <a:xfrm>
            <a:off x="3285715" y="2537641"/>
            <a:ext cx="1709154" cy="29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2DE4E9-1940-4AA5-AE37-C73509C04302}"/>
              </a:ext>
            </a:extLst>
          </p:cNvPr>
          <p:cNvCxnSpPr>
            <a:stCxn id="27" idx="3"/>
            <a:endCxn id="2" idx="2"/>
          </p:cNvCxnSpPr>
          <p:nvPr/>
        </p:nvCxnSpPr>
        <p:spPr>
          <a:xfrm flipV="1">
            <a:off x="3285715" y="1735748"/>
            <a:ext cx="1787584" cy="181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3646BC8-C222-484F-AEB2-08686998D454}"/>
              </a:ext>
            </a:extLst>
          </p:cNvPr>
          <p:cNvCxnSpPr>
            <a:stCxn id="27" idx="3"/>
            <a:endCxn id="4" idx="2"/>
          </p:cNvCxnSpPr>
          <p:nvPr/>
        </p:nvCxnSpPr>
        <p:spPr>
          <a:xfrm>
            <a:off x="3285715" y="3552063"/>
            <a:ext cx="1709154" cy="197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D7956C1-155F-403D-A734-791A7CCB8498}"/>
              </a:ext>
            </a:extLst>
          </p:cNvPr>
          <p:cNvCxnSpPr>
            <a:stCxn id="28" idx="3"/>
            <a:endCxn id="2" idx="2"/>
          </p:cNvCxnSpPr>
          <p:nvPr/>
        </p:nvCxnSpPr>
        <p:spPr>
          <a:xfrm flipV="1">
            <a:off x="3263881" y="1735748"/>
            <a:ext cx="1809418" cy="274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5B174F7-EFBF-4EA0-AE64-4789EC0FD6CC}"/>
              </a:ext>
            </a:extLst>
          </p:cNvPr>
          <p:cNvCxnSpPr>
            <a:stCxn id="28" idx="3"/>
            <a:endCxn id="4" idx="2"/>
          </p:cNvCxnSpPr>
          <p:nvPr/>
        </p:nvCxnSpPr>
        <p:spPr>
          <a:xfrm>
            <a:off x="3263881" y="4477624"/>
            <a:ext cx="1730988" cy="104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D208E3E-1BD2-45BA-A120-51B49307E23D}"/>
              </a:ext>
            </a:extLst>
          </p:cNvPr>
          <p:cNvCxnSpPr>
            <a:stCxn id="28" idx="3"/>
            <a:endCxn id="3" idx="2"/>
          </p:cNvCxnSpPr>
          <p:nvPr/>
        </p:nvCxnSpPr>
        <p:spPr>
          <a:xfrm flipV="1">
            <a:off x="3263881" y="3131870"/>
            <a:ext cx="1784179" cy="134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8E541659-E0AD-4EFC-8E73-23F55D06E04E}"/>
                  </a:ext>
                </a:extLst>
              </p:cNvPr>
              <p:cNvSpPr txBox="1"/>
              <p:nvPr/>
            </p:nvSpPr>
            <p:spPr>
              <a:xfrm>
                <a:off x="3973970" y="1354855"/>
                <a:ext cx="405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8E541659-E0AD-4EFC-8E73-23F55D06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70" y="1354855"/>
                <a:ext cx="405752" cy="276999"/>
              </a:xfrm>
              <a:prstGeom prst="rect">
                <a:avLst/>
              </a:prstGeom>
              <a:blipFill>
                <a:blip r:embed="rId9"/>
                <a:stretch>
                  <a:fillRect l="-7576" r="-3030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D29630F5-51E9-4ADC-9C2F-1751E712DA7E}"/>
              </a:ext>
            </a:extLst>
          </p:cNvPr>
          <p:cNvSpPr/>
          <p:nvPr/>
        </p:nvSpPr>
        <p:spPr>
          <a:xfrm>
            <a:off x="7103337" y="2300699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713D3AE-AF35-4D09-86F1-A52AA0680067}"/>
                  </a:ext>
                </a:extLst>
              </p:cNvPr>
              <p:cNvSpPr txBox="1"/>
              <p:nvPr/>
            </p:nvSpPr>
            <p:spPr>
              <a:xfrm>
                <a:off x="7121227" y="1634711"/>
                <a:ext cx="444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713D3AE-AF35-4D09-86F1-A52AA068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27" y="1634711"/>
                <a:ext cx="444674" cy="276999"/>
              </a:xfrm>
              <a:prstGeom prst="rect">
                <a:avLst/>
              </a:prstGeom>
              <a:blipFill>
                <a:blip r:embed="rId10"/>
                <a:stretch>
                  <a:fillRect l="-12329" r="-6849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5BEBDB6-3730-4994-A540-C797209E065D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7343564" y="1911710"/>
            <a:ext cx="2228" cy="38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DFB1435-E1BC-4213-932C-C453CD2420A5}"/>
              </a:ext>
            </a:extLst>
          </p:cNvPr>
          <p:cNvCxnSpPr>
            <a:stCxn id="2" idx="6"/>
            <a:endCxn id="54" idx="2"/>
          </p:cNvCxnSpPr>
          <p:nvPr/>
        </p:nvCxnSpPr>
        <p:spPr>
          <a:xfrm>
            <a:off x="5558208" y="1735748"/>
            <a:ext cx="1545129" cy="8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3C667A3-821E-4D7B-9F00-2CC649480D2C}"/>
              </a:ext>
            </a:extLst>
          </p:cNvPr>
          <p:cNvCxnSpPr>
            <a:stCxn id="3" idx="6"/>
            <a:endCxn id="54" idx="2"/>
          </p:cNvCxnSpPr>
          <p:nvPr/>
        </p:nvCxnSpPr>
        <p:spPr>
          <a:xfrm flipV="1">
            <a:off x="5532969" y="2536227"/>
            <a:ext cx="1570368" cy="5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D908859-19B3-4831-88C8-F0CED6FCBC0E}"/>
              </a:ext>
            </a:extLst>
          </p:cNvPr>
          <p:cNvCxnSpPr>
            <a:stCxn id="4" idx="6"/>
            <a:endCxn id="54" idx="2"/>
          </p:cNvCxnSpPr>
          <p:nvPr/>
        </p:nvCxnSpPr>
        <p:spPr>
          <a:xfrm flipV="1">
            <a:off x="5590615" y="2536227"/>
            <a:ext cx="1512722" cy="298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5713AFD-C139-4D06-99BA-CB4266A53763}"/>
              </a:ext>
            </a:extLst>
          </p:cNvPr>
          <p:cNvCxnSpPr>
            <a:stCxn id="54" idx="6"/>
          </p:cNvCxnSpPr>
          <p:nvPr/>
        </p:nvCxnSpPr>
        <p:spPr>
          <a:xfrm flipV="1">
            <a:off x="7588246" y="2536226"/>
            <a:ext cx="842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11CD9D0-8831-4D74-BF6A-B9162884C677}"/>
                  </a:ext>
                </a:extLst>
              </p:cNvPr>
              <p:cNvSpPr txBox="1"/>
              <p:nvPr/>
            </p:nvSpPr>
            <p:spPr>
              <a:xfrm>
                <a:off x="7702542" y="2197214"/>
                <a:ext cx="79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11CD9D0-8831-4D74-BF6A-B9162884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42" y="2197214"/>
                <a:ext cx="791114" cy="276999"/>
              </a:xfrm>
              <a:prstGeom prst="rect">
                <a:avLst/>
              </a:prstGeom>
              <a:blipFill>
                <a:blip r:embed="rId11"/>
                <a:stretch>
                  <a:fillRect l="-10078" r="-10078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DACBBD3-EC90-4A7E-A46B-373F71D79171}"/>
                  </a:ext>
                </a:extLst>
              </p:cNvPr>
              <p:cNvSpPr txBox="1"/>
              <p:nvPr/>
            </p:nvSpPr>
            <p:spPr>
              <a:xfrm>
                <a:off x="6153136" y="1624148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DACBBD3-EC90-4A7E-A46B-373F71D7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36" y="1624148"/>
                <a:ext cx="387863" cy="276999"/>
              </a:xfrm>
              <a:prstGeom prst="rect">
                <a:avLst/>
              </a:prstGeom>
              <a:blipFill>
                <a:blip r:embed="rId12"/>
                <a:stretch>
                  <a:fillRect l="-7813" r="-312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6085EE4-F173-4EF7-80B7-ED5CC01AA73A}"/>
                  </a:ext>
                </a:extLst>
              </p:cNvPr>
              <p:cNvSpPr txBox="1"/>
              <p:nvPr/>
            </p:nvSpPr>
            <p:spPr>
              <a:xfrm>
                <a:off x="4222770" y="6038181"/>
                <a:ext cx="21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𝑎𝑛𝑔𝑒𝑛𝑡𝑒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𝑆𝑖𝑔𝑚𝑜𝑖𝑑𝑎𝑙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6085EE4-F173-4EF7-80B7-ED5CC01A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70" y="6038181"/>
                <a:ext cx="2170018" cy="276999"/>
              </a:xfrm>
              <a:prstGeom prst="rect">
                <a:avLst/>
              </a:prstGeom>
              <a:blipFill>
                <a:blip r:embed="rId13"/>
                <a:stretch>
                  <a:fillRect l="-2247" t="-4444" r="-3371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45C9A882-2488-4867-BC3F-0466EEB3D08D}"/>
                  </a:ext>
                </a:extLst>
              </p:cNvPr>
              <p:cNvSpPr/>
              <p:nvPr/>
            </p:nvSpPr>
            <p:spPr>
              <a:xfrm>
                <a:off x="6754581" y="5690149"/>
                <a:ext cx="1306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𝑆𝑖𝑔𝑚𝑜𝑖𝑑𝑎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45C9A882-2488-4867-BC3F-0466EEB3D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81" y="5690149"/>
                <a:ext cx="1306063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uadroTexto 78">
            <a:extLst>
              <a:ext uri="{FF2B5EF4-FFF2-40B4-BE49-F238E27FC236}">
                <a16:creationId xmlns:a16="http://schemas.microsoft.com/office/drawing/2014/main" id="{69FEED06-C1CD-4E48-B4A8-878419B70FCD}"/>
              </a:ext>
            </a:extLst>
          </p:cNvPr>
          <p:cNvSpPr txBox="1"/>
          <p:nvPr/>
        </p:nvSpPr>
        <p:spPr>
          <a:xfrm>
            <a:off x="136478" y="200198"/>
            <a:ext cx="4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Clasificación con 3 Neuronas en la capa de salida.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21E1FE2-E980-4997-B9DE-0A8CAA1D823F}"/>
              </a:ext>
            </a:extLst>
          </p:cNvPr>
          <p:cNvSpPr/>
          <p:nvPr/>
        </p:nvSpPr>
        <p:spPr>
          <a:xfrm>
            <a:off x="7145028" y="3705135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8F1945F-0709-44EB-842D-340A570AC4E0}"/>
                  </a:ext>
                </a:extLst>
              </p:cNvPr>
              <p:cNvSpPr txBox="1"/>
              <p:nvPr/>
            </p:nvSpPr>
            <p:spPr>
              <a:xfrm>
                <a:off x="7162918" y="3039147"/>
                <a:ext cx="444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8F1945F-0709-44EB-842D-340A570AC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918" y="3039147"/>
                <a:ext cx="444674" cy="276999"/>
              </a:xfrm>
              <a:prstGeom prst="rect">
                <a:avLst/>
              </a:prstGeom>
              <a:blipFill>
                <a:blip r:embed="rId15"/>
                <a:stretch>
                  <a:fillRect l="-12329" r="-6849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88E3DFD3-8979-4600-AEDC-010B80247A0D}"/>
              </a:ext>
            </a:extLst>
          </p:cNvPr>
          <p:cNvCxnSpPr>
            <a:stCxn id="57" idx="2"/>
            <a:endCxn id="51" idx="0"/>
          </p:cNvCxnSpPr>
          <p:nvPr/>
        </p:nvCxnSpPr>
        <p:spPr>
          <a:xfrm>
            <a:off x="7385255" y="3316146"/>
            <a:ext cx="2228" cy="38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C6E1D9E-9991-4F96-B512-7E5917DF05D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7629937" y="3940663"/>
            <a:ext cx="92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16E27D9E-0C3D-4432-864C-6FDE50CAB5E5}"/>
                  </a:ext>
                </a:extLst>
              </p:cNvPr>
              <p:cNvSpPr txBox="1"/>
              <p:nvPr/>
            </p:nvSpPr>
            <p:spPr>
              <a:xfrm>
                <a:off x="7744233" y="3601650"/>
                <a:ext cx="79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16E27D9E-0C3D-4432-864C-6FDE50CA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33" y="3601650"/>
                <a:ext cx="791114" cy="276999"/>
              </a:xfrm>
              <a:prstGeom prst="rect">
                <a:avLst/>
              </a:prstGeom>
              <a:blipFill>
                <a:blip r:embed="rId16"/>
                <a:stretch>
                  <a:fillRect l="-9231" r="-10000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>
            <a:extLst>
              <a:ext uri="{FF2B5EF4-FFF2-40B4-BE49-F238E27FC236}">
                <a16:creationId xmlns:a16="http://schemas.microsoft.com/office/drawing/2014/main" id="{7937A627-4A77-41CA-8D8A-E31A2769BE55}"/>
              </a:ext>
            </a:extLst>
          </p:cNvPr>
          <p:cNvSpPr/>
          <p:nvPr/>
        </p:nvSpPr>
        <p:spPr>
          <a:xfrm>
            <a:off x="7167386" y="5094505"/>
            <a:ext cx="484909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313C317-4040-41CD-8FE7-B556FE943F3B}"/>
                  </a:ext>
                </a:extLst>
              </p:cNvPr>
              <p:cNvSpPr txBox="1"/>
              <p:nvPr/>
            </p:nvSpPr>
            <p:spPr>
              <a:xfrm>
                <a:off x="7185276" y="4428517"/>
                <a:ext cx="444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313C317-4040-41CD-8FE7-B556FE9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276" y="4428517"/>
                <a:ext cx="444674" cy="276999"/>
              </a:xfrm>
              <a:prstGeom prst="rect">
                <a:avLst/>
              </a:prstGeom>
              <a:blipFill>
                <a:blip r:embed="rId17"/>
                <a:stretch>
                  <a:fillRect l="-12329" r="-5479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54AFECD-13FB-4113-9718-1F43929E3119}"/>
              </a:ext>
            </a:extLst>
          </p:cNvPr>
          <p:cNvCxnSpPr>
            <a:stCxn id="65" idx="2"/>
            <a:endCxn id="64" idx="0"/>
          </p:cNvCxnSpPr>
          <p:nvPr/>
        </p:nvCxnSpPr>
        <p:spPr>
          <a:xfrm>
            <a:off x="7407613" y="4705516"/>
            <a:ext cx="2228" cy="38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6822F0EB-31AA-4FB8-8058-80E11AF0299A}"/>
              </a:ext>
            </a:extLst>
          </p:cNvPr>
          <p:cNvCxnSpPr>
            <a:stCxn id="64" idx="6"/>
          </p:cNvCxnSpPr>
          <p:nvPr/>
        </p:nvCxnSpPr>
        <p:spPr>
          <a:xfrm flipV="1">
            <a:off x="7652295" y="5330032"/>
            <a:ext cx="842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D8CE89A2-54FF-4E5B-97EE-8BF2D14D9A2C}"/>
                  </a:ext>
                </a:extLst>
              </p:cNvPr>
              <p:cNvSpPr txBox="1"/>
              <p:nvPr/>
            </p:nvSpPr>
            <p:spPr>
              <a:xfrm>
                <a:off x="7766591" y="4991020"/>
                <a:ext cx="79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D8CE89A2-54FF-4E5B-97EE-8BF2D14D9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591" y="4991020"/>
                <a:ext cx="791114" cy="276999"/>
              </a:xfrm>
              <a:prstGeom prst="rect">
                <a:avLst/>
              </a:prstGeom>
              <a:blipFill>
                <a:blip r:embed="rId18"/>
                <a:stretch>
                  <a:fillRect l="-9231" r="-10000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3C8D6BE-89CC-4984-A710-1C2EDB5E32D1}"/>
              </a:ext>
            </a:extLst>
          </p:cNvPr>
          <p:cNvCxnSpPr>
            <a:stCxn id="2" idx="6"/>
            <a:endCxn id="51" idx="2"/>
          </p:cNvCxnSpPr>
          <p:nvPr/>
        </p:nvCxnSpPr>
        <p:spPr>
          <a:xfrm>
            <a:off x="5558208" y="1735748"/>
            <a:ext cx="1586820" cy="220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255230-C9C6-49C3-9E40-62DDB2CB21D5}"/>
              </a:ext>
            </a:extLst>
          </p:cNvPr>
          <p:cNvCxnSpPr>
            <a:stCxn id="3" idx="6"/>
            <a:endCxn id="51" idx="2"/>
          </p:cNvCxnSpPr>
          <p:nvPr/>
        </p:nvCxnSpPr>
        <p:spPr>
          <a:xfrm>
            <a:off x="5532969" y="3131870"/>
            <a:ext cx="1612059" cy="80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7F17A0-0542-45FB-9FB6-4F1694AA8B0A}"/>
              </a:ext>
            </a:extLst>
          </p:cNvPr>
          <p:cNvCxnSpPr>
            <a:stCxn id="4" idx="6"/>
            <a:endCxn id="51" idx="2"/>
          </p:cNvCxnSpPr>
          <p:nvPr/>
        </p:nvCxnSpPr>
        <p:spPr>
          <a:xfrm flipV="1">
            <a:off x="5590615" y="3940663"/>
            <a:ext cx="1554413" cy="15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0DB0416-153F-416E-8CBC-9037D3D1FD7F}"/>
              </a:ext>
            </a:extLst>
          </p:cNvPr>
          <p:cNvCxnSpPr>
            <a:stCxn id="2" idx="6"/>
            <a:endCxn id="64" idx="2"/>
          </p:cNvCxnSpPr>
          <p:nvPr/>
        </p:nvCxnSpPr>
        <p:spPr>
          <a:xfrm>
            <a:off x="5558208" y="1735748"/>
            <a:ext cx="1609178" cy="359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2D9A4C0-C0BD-498B-B065-CB1597D5D612}"/>
              </a:ext>
            </a:extLst>
          </p:cNvPr>
          <p:cNvCxnSpPr>
            <a:stCxn id="3" idx="6"/>
            <a:endCxn id="64" idx="2"/>
          </p:cNvCxnSpPr>
          <p:nvPr/>
        </p:nvCxnSpPr>
        <p:spPr>
          <a:xfrm>
            <a:off x="5532969" y="3131870"/>
            <a:ext cx="1634417" cy="219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759A1F3-B8C3-41E8-834F-AAA3089A1F8E}"/>
              </a:ext>
            </a:extLst>
          </p:cNvPr>
          <p:cNvCxnSpPr>
            <a:stCxn id="4" idx="6"/>
            <a:endCxn id="64" idx="2"/>
          </p:cNvCxnSpPr>
          <p:nvPr/>
        </p:nvCxnSpPr>
        <p:spPr>
          <a:xfrm flipV="1">
            <a:off x="5590615" y="5330033"/>
            <a:ext cx="1576771" cy="19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8AF839FA-D3B5-4C49-ABE5-5E924AA5F197}"/>
                  </a:ext>
                </a:extLst>
              </p:cNvPr>
              <p:cNvSpPr txBox="1"/>
              <p:nvPr/>
            </p:nvSpPr>
            <p:spPr>
              <a:xfrm>
                <a:off x="10940926" y="3342462"/>
                <a:ext cx="365292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8AF839FA-D3B5-4C49-ABE5-5E924AA5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926" y="3342462"/>
                <a:ext cx="365292" cy="730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FDE382B8-548D-4756-9CB7-E380C5C11850}"/>
                  </a:ext>
                </a:extLst>
              </p:cNvPr>
              <p:cNvSpPr txBox="1"/>
              <p:nvPr/>
            </p:nvSpPr>
            <p:spPr>
              <a:xfrm>
                <a:off x="9970816" y="3342462"/>
                <a:ext cx="293035" cy="746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FDE382B8-548D-4756-9CB7-E380C5C11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816" y="3342462"/>
                <a:ext cx="293035" cy="74692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4FB8F5B7-4DD4-4E6C-ACE9-18E78E70E170}"/>
                  </a:ext>
                </a:extLst>
              </p:cNvPr>
              <p:cNvSpPr txBox="1"/>
              <p:nvPr/>
            </p:nvSpPr>
            <p:spPr>
              <a:xfrm>
                <a:off x="9020256" y="3299254"/>
                <a:ext cx="36529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4FB8F5B7-4DD4-4E6C-ACE9-18E78E70E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56" y="3299254"/>
                <a:ext cx="365292" cy="7325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B71B75E9-F992-4463-B11C-2C7FF2273CA5}"/>
              </a:ext>
            </a:extLst>
          </p:cNvPr>
          <p:cNvSpPr txBox="1"/>
          <p:nvPr/>
        </p:nvSpPr>
        <p:spPr>
          <a:xfrm>
            <a:off x="8818822" y="419768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Class1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0C5DE7D-94E7-46B8-9E2A-95DFBD807180}"/>
              </a:ext>
            </a:extLst>
          </p:cNvPr>
          <p:cNvSpPr txBox="1"/>
          <p:nvPr/>
        </p:nvSpPr>
        <p:spPr>
          <a:xfrm>
            <a:off x="9733253" y="41957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Class2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03EA097-488B-4F11-82C7-31BD3B731441}"/>
              </a:ext>
            </a:extLst>
          </p:cNvPr>
          <p:cNvSpPr txBox="1"/>
          <p:nvPr/>
        </p:nvSpPr>
        <p:spPr>
          <a:xfrm>
            <a:off x="10739492" y="4188505"/>
            <a:ext cx="76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Class3</a:t>
            </a:r>
          </a:p>
        </p:txBody>
      </p:sp>
    </p:spTree>
    <p:extLst>
      <p:ext uri="{BB962C8B-B14F-4D97-AF65-F5344CB8AC3E}">
        <p14:creationId xmlns:p14="http://schemas.microsoft.com/office/powerpoint/2010/main" val="205072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10</cp:revision>
  <dcterms:created xsi:type="dcterms:W3CDTF">2018-02-16T19:30:14Z</dcterms:created>
  <dcterms:modified xsi:type="dcterms:W3CDTF">2018-02-16T20:50:37Z</dcterms:modified>
</cp:coreProperties>
</file>