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1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2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FAE1F-ECB9-4B52-8E96-632C6C675B2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F5C6-C650-4B89-8AFB-DB496D675C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8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2205830" y="2436428"/>
            <a:ext cx="8650156" cy="3114182"/>
            <a:chOff x="2132259" y="1540168"/>
            <a:chExt cx="6494382" cy="2338072"/>
          </a:xfrm>
        </p:grpSpPr>
        <p:sp>
          <p:nvSpPr>
            <p:cNvPr id="4" name="Arc plein 3"/>
            <p:cNvSpPr/>
            <p:nvPr/>
          </p:nvSpPr>
          <p:spPr>
            <a:xfrm rot="17070081">
              <a:off x="2095587" y="1576840"/>
              <a:ext cx="2273968" cy="2200624"/>
            </a:xfrm>
            <a:prstGeom prst="blockArc">
              <a:avLst>
                <a:gd name="adj1" fmla="val 4519416"/>
                <a:gd name="adj2" fmla="val 0"/>
                <a:gd name="adj3" fmla="val 25000"/>
              </a:avLst>
            </a:prstGeom>
            <a:solidFill>
              <a:srgbClr val="3D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7">
                <a:solidFill>
                  <a:schemeClr val="tx1"/>
                </a:solidFill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197403" y="2141621"/>
              <a:ext cx="1385130" cy="623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795" dirty="0">
                  <a:solidFill>
                    <a:srgbClr val="3D3935"/>
                  </a:solidFill>
                </a:rPr>
                <a:t>WEE</a:t>
              </a:r>
              <a:r>
                <a:rPr lang="fr-FR" sz="4795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4795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331368" y="2331687"/>
              <a:ext cx="4295273" cy="1546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786" dirty="0">
                  <a:solidFill>
                    <a:schemeClr val="accent1">
                      <a:lumMod val="75000"/>
                    </a:schemeClr>
                  </a:solidFill>
                </a:rPr>
                <a:t>HOME</a:t>
              </a:r>
              <a:endParaRPr lang="en-US" sz="12786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3" b="21141"/>
          <a:stretch/>
        </p:blipFill>
        <p:spPr>
          <a:xfrm>
            <a:off x="1764163" y="2555384"/>
            <a:ext cx="7379837" cy="31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61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</Words>
  <Application>Microsoft Office PowerPoint</Application>
  <PresentationFormat>Ledger (11 x 17 po)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BRUHIERE Thibault</dc:creator>
  <cp:lastModifiedBy>Christopher cachelou</cp:lastModifiedBy>
  <cp:revision>4</cp:revision>
  <dcterms:created xsi:type="dcterms:W3CDTF">2015-09-11T10:11:57Z</dcterms:created>
  <dcterms:modified xsi:type="dcterms:W3CDTF">2015-11-03T08:27:49Z</dcterms:modified>
</cp:coreProperties>
</file>