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2C99-07DF-4211-B874-ABEC51C13EC6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66AB-4CDD-430B-A2FF-6CF00CE911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2C99-07DF-4211-B874-ABEC51C13EC6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66AB-4CDD-430B-A2FF-6CF00CE911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8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2C99-07DF-4211-B874-ABEC51C13EC6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66AB-4CDD-430B-A2FF-6CF00CE911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5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2C99-07DF-4211-B874-ABEC51C13EC6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66AB-4CDD-430B-A2FF-6CF00CE911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0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2C99-07DF-4211-B874-ABEC51C13EC6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66AB-4CDD-430B-A2FF-6CF00CE911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3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2C99-07DF-4211-B874-ABEC51C13EC6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66AB-4CDD-430B-A2FF-6CF00CE911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0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2C99-07DF-4211-B874-ABEC51C13EC6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66AB-4CDD-430B-A2FF-6CF00CE911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6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2C99-07DF-4211-B874-ABEC51C13EC6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66AB-4CDD-430B-A2FF-6CF00CE911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5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2C99-07DF-4211-B874-ABEC51C13EC6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66AB-4CDD-430B-A2FF-6CF00CE911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3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2C99-07DF-4211-B874-ABEC51C13EC6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66AB-4CDD-430B-A2FF-6CF00CE911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0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2C99-07DF-4211-B874-ABEC51C13EC6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66AB-4CDD-430B-A2FF-6CF00CE911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0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02C99-07DF-4211-B874-ABEC51C13EC6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A66AB-4CDD-430B-A2FF-6CF00CE911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4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10455442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</a:rPr>
              <a:t>UML – Analyses des trames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017" y="69943"/>
            <a:ext cx="1347534" cy="51483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6253" y="2875547"/>
            <a:ext cx="1407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http frame </a:t>
            </a:r>
            <a:r>
              <a:rPr lang="fr-FR" b="1" dirty="0" err="1" smtClean="0"/>
              <a:t>from</a:t>
            </a:r>
            <a:r>
              <a:rPr lang="fr-FR" b="1" dirty="0" smtClean="0"/>
              <a:t> Android application</a:t>
            </a:r>
            <a:endParaRPr lang="en-US" b="1" dirty="0"/>
          </a:p>
        </p:txBody>
      </p:sp>
      <p:sp>
        <p:nvSpPr>
          <p:cNvPr id="7" name="AutoShape 2" descr="Résultat de recherche d'images pour &quot;android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93" y="4075876"/>
            <a:ext cx="831014" cy="62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eur droit 9"/>
          <p:cNvCxnSpPr/>
          <p:nvPr/>
        </p:nvCxnSpPr>
        <p:spPr>
          <a:xfrm>
            <a:off x="1612232" y="782053"/>
            <a:ext cx="12031" cy="5955631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00572" y="2983831"/>
            <a:ext cx="1491916" cy="129941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For(</a:t>
            </a:r>
            <a:r>
              <a:rPr lang="fr-FR" dirty="0" err="1" smtClean="0">
                <a:solidFill>
                  <a:schemeClr val="tx1"/>
                </a:solidFill>
              </a:rPr>
              <a:t>nbBytes</a:t>
            </a:r>
            <a:r>
              <a:rPr lang="fr-F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Tab[i] = </a:t>
            </a:r>
            <a:r>
              <a:rPr lang="fr-FR" dirty="0" err="1" smtClean="0">
                <a:solidFill>
                  <a:schemeClr val="tx1"/>
                </a:solidFill>
              </a:rPr>
              <a:t>client.read</a:t>
            </a:r>
            <a:r>
              <a:rPr lang="fr-FR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35805" y="782053"/>
            <a:ext cx="1907006" cy="129941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TAG = tab[0:4]</a:t>
            </a:r>
          </a:p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getTag</a:t>
            </a:r>
            <a:r>
              <a:rPr lang="fr-FR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35804" y="5438273"/>
            <a:ext cx="1907007" cy="129941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nbCommand</a:t>
            </a:r>
            <a:r>
              <a:rPr lang="fr-FR" dirty="0" smtClean="0">
                <a:solidFill>
                  <a:schemeClr val="tx1"/>
                </a:solidFill>
              </a:rPr>
              <a:t> = 1;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If(,)</a:t>
            </a:r>
          </a:p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nbCommand</a:t>
            </a:r>
            <a:r>
              <a:rPr lang="fr-FR" dirty="0" smtClean="0">
                <a:solidFill>
                  <a:schemeClr val="tx1"/>
                </a:solidFill>
              </a:rPr>
              <a:t> = </a:t>
            </a:r>
            <a:r>
              <a:rPr lang="fr-FR" dirty="0" err="1" smtClean="0">
                <a:solidFill>
                  <a:schemeClr val="tx1"/>
                </a:solidFill>
              </a:rPr>
              <a:t>nbCommand</a:t>
            </a:r>
            <a:r>
              <a:rPr lang="fr-FR" dirty="0" smtClean="0">
                <a:solidFill>
                  <a:schemeClr val="tx1"/>
                </a:solidFill>
              </a:rPr>
              <a:t> + 1;</a:t>
            </a:r>
          </a:p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getNbCommand</a:t>
            </a:r>
            <a:r>
              <a:rPr lang="fr-FR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Connecteur en angle 17"/>
          <p:cNvCxnSpPr>
            <a:stCxn id="11" idx="3"/>
            <a:endCxn id="16" idx="1"/>
          </p:cNvCxnSpPr>
          <p:nvPr/>
        </p:nvCxnSpPr>
        <p:spPr>
          <a:xfrm flipV="1">
            <a:off x="3392488" y="1431759"/>
            <a:ext cx="343317" cy="2201778"/>
          </a:xfrm>
          <a:prstGeom prst="bentConnector3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en angle 20"/>
          <p:cNvCxnSpPr>
            <a:stCxn id="11" idx="3"/>
            <a:endCxn id="17" idx="1"/>
          </p:cNvCxnSpPr>
          <p:nvPr/>
        </p:nvCxnSpPr>
        <p:spPr>
          <a:xfrm>
            <a:off x="3392488" y="3633537"/>
            <a:ext cx="343316" cy="2454442"/>
          </a:xfrm>
          <a:prstGeom prst="bentConnector3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72989" y="2850069"/>
            <a:ext cx="2622884" cy="12512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/>
                </a:solidFill>
              </a:rPr>
              <a:t>LIG | CUR | DOR | GAT</a:t>
            </a:r>
          </a:p>
          <a:p>
            <a:r>
              <a:rPr lang="fr-FR" dirty="0" err="1" smtClean="0">
                <a:solidFill>
                  <a:schemeClr val="tx1"/>
                </a:solidFill>
              </a:rPr>
              <a:t>getId</a:t>
            </a:r>
            <a:r>
              <a:rPr lang="fr-FR" dirty="0" smtClean="0">
                <a:solidFill>
                  <a:schemeClr val="tx1"/>
                </a:solidFill>
              </a:rPr>
              <a:t>()</a:t>
            </a:r>
          </a:p>
          <a:p>
            <a:r>
              <a:rPr lang="fr-FR" dirty="0" err="1" smtClean="0">
                <a:solidFill>
                  <a:schemeClr val="tx1"/>
                </a:solidFill>
              </a:rPr>
              <a:t>getState</a:t>
            </a:r>
            <a:r>
              <a:rPr lang="fr-FR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Connecteur en angle 24"/>
          <p:cNvCxnSpPr>
            <a:stCxn id="16" idx="3"/>
            <a:endCxn id="23" idx="1"/>
          </p:cNvCxnSpPr>
          <p:nvPr/>
        </p:nvCxnSpPr>
        <p:spPr>
          <a:xfrm>
            <a:off x="5642811" y="1431759"/>
            <a:ext cx="830178" cy="2043952"/>
          </a:xfrm>
          <a:prstGeom prst="bentConnector3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Connecteur droit 1028"/>
          <p:cNvCxnSpPr/>
          <p:nvPr/>
        </p:nvCxnSpPr>
        <p:spPr>
          <a:xfrm>
            <a:off x="6057900" y="3475711"/>
            <a:ext cx="0" cy="261226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necteur droit 1032"/>
          <p:cNvCxnSpPr>
            <a:stCxn id="17" idx="3"/>
          </p:cNvCxnSpPr>
          <p:nvPr/>
        </p:nvCxnSpPr>
        <p:spPr>
          <a:xfrm flipV="1">
            <a:off x="5642811" y="6087978"/>
            <a:ext cx="415089" cy="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9492914" y="2850069"/>
            <a:ext cx="1564107" cy="129941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updateTabOutputArduino</a:t>
            </a:r>
            <a:r>
              <a:rPr lang="fr-FR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38" name="Connecteur droit avec flèche 1037"/>
          <p:cNvCxnSpPr>
            <a:stCxn id="23" idx="3"/>
            <a:endCxn id="45" idx="1"/>
          </p:cNvCxnSpPr>
          <p:nvPr/>
        </p:nvCxnSpPr>
        <p:spPr>
          <a:xfrm>
            <a:off x="9095873" y="3475711"/>
            <a:ext cx="397041" cy="2406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5182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50</Words>
  <Application>Microsoft Office PowerPoint</Application>
  <PresentationFormat>Grand écran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ALLIANCE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BRUHIERE Thibault</dc:creator>
  <cp:lastModifiedBy>BRUHIERE Thibault</cp:lastModifiedBy>
  <cp:revision>3</cp:revision>
  <dcterms:created xsi:type="dcterms:W3CDTF">2015-11-10T15:06:39Z</dcterms:created>
  <dcterms:modified xsi:type="dcterms:W3CDTF">2015-11-10T15:18:03Z</dcterms:modified>
</cp:coreProperties>
</file>