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pyinstaller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Luis 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700381"/>
            <a:ext cx="9959974" cy="6157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79948" y="120134"/>
            <a:ext cx="6189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http://www.pyinstaller.org/</a:t>
            </a:r>
          </a:p>
        </p:txBody>
      </p:sp>
    </p:spTree>
    <p:extLst>
      <p:ext uri="{BB962C8B-B14F-4D97-AF65-F5344CB8AC3E}">
        <p14:creationId xmlns:p14="http://schemas.microsoft.com/office/powerpoint/2010/main" val="37366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559" y="614855"/>
            <a:ext cx="103737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install </a:t>
            </a:r>
            <a:r>
              <a:rPr lang="en-US" sz="2400" dirty="0" err="1" smtClean="0"/>
              <a:t>pyinstaller</a:t>
            </a:r>
            <a:r>
              <a:rPr lang="en-US" sz="2400" dirty="0" smtClean="0"/>
              <a:t> type this command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pip </a:t>
            </a:r>
            <a:r>
              <a:rPr lang="en-US" sz="2400" dirty="0">
                <a:solidFill>
                  <a:schemeClr val="bg1"/>
                </a:solidFill>
              </a:rPr>
              <a:t>install </a:t>
            </a:r>
            <a:r>
              <a:rPr lang="en-US" sz="2400" dirty="0" err="1" smtClean="0">
                <a:solidFill>
                  <a:schemeClr val="bg1"/>
                </a:solidFill>
              </a:rPr>
              <a:t>pyinstaller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/>
          </a:p>
          <a:p>
            <a:r>
              <a:rPr lang="en-US" sz="2400" dirty="0" smtClean="0"/>
              <a:t>If you have python2.7 and python3.5, you may have to do this for python3:</a:t>
            </a:r>
          </a:p>
          <a:p>
            <a:r>
              <a:rPr lang="en-US" sz="2400" dirty="0">
                <a:solidFill>
                  <a:schemeClr val="bg1"/>
                </a:solidFill>
              </a:rPr>
              <a:t>python3 -m pip install </a:t>
            </a:r>
            <a:r>
              <a:rPr lang="en-US" sz="2400" dirty="0" err="1">
                <a:solidFill>
                  <a:schemeClr val="bg1"/>
                </a:solidFill>
              </a:rPr>
              <a:t>pyinstaller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To create and executable out of your script, your .</a:t>
            </a:r>
            <a:r>
              <a:rPr lang="en-US" sz="2400" dirty="0" err="1" smtClean="0"/>
              <a:t>py</a:t>
            </a:r>
            <a:r>
              <a:rPr lang="en-US" sz="2400" dirty="0" smtClean="0"/>
              <a:t> file needs to be located in the same folder as </a:t>
            </a:r>
            <a:r>
              <a:rPr lang="en-US" sz="2400" dirty="0" err="1" smtClean="0"/>
              <a:t>pyinstaller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When you run </a:t>
            </a:r>
            <a:r>
              <a:rPr lang="en-US" sz="2400" dirty="0" err="1" smtClean="0"/>
              <a:t>pyinstaller</a:t>
            </a:r>
            <a:r>
              <a:rPr lang="en-US" sz="2400" dirty="0" smtClean="0"/>
              <a:t> you need be in the same folder as </a:t>
            </a:r>
            <a:r>
              <a:rPr lang="en-US" sz="2400" dirty="0" err="1" smtClean="0"/>
              <a:t>pyinstaller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Type this command to run </a:t>
            </a:r>
            <a:r>
              <a:rPr lang="en-US" sz="2400" dirty="0" err="1" smtClean="0"/>
              <a:t>pyinstaller</a:t>
            </a:r>
            <a:r>
              <a:rPr lang="en-US" sz="2400" dirty="0" smtClean="0"/>
              <a:t>: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pyinstaller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mailroom.py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2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559" y="614855"/>
            <a:ext cx="103737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you have a mac that came with python2.7 and want to make an executable out of a python3.5 script:</a:t>
            </a:r>
          </a:p>
          <a:p>
            <a:r>
              <a:rPr lang="en-US" sz="2400" dirty="0" smtClean="0"/>
              <a:t>I had to provide the path to python3 and run </a:t>
            </a:r>
            <a:r>
              <a:rPr lang="en-US" sz="2400" dirty="0" err="1" smtClean="0"/>
              <a:t>pyinstaller</a:t>
            </a:r>
            <a:r>
              <a:rPr lang="en-US" sz="2400" dirty="0" smtClean="0"/>
              <a:t>:</a:t>
            </a:r>
          </a:p>
          <a:p>
            <a:r>
              <a:rPr lang="en-US" sz="2400" dirty="0">
                <a:solidFill>
                  <a:schemeClr val="bg1"/>
                </a:solidFill>
              </a:rPr>
              <a:t>/Library/Frameworks/</a:t>
            </a:r>
            <a:r>
              <a:rPr lang="en-US" sz="2400" dirty="0" err="1">
                <a:solidFill>
                  <a:schemeClr val="bg1"/>
                </a:solidFill>
              </a:rPr>
              <a:t>Python.framework</a:t>
            </a:r>
            <a:r>
              <a:rPr lang="en-US" sz="2400" dirty="0">
                <a:solidFill>
                  <a:schemeClr val="bg1"/>
                </a:solidFill>
              </a:rPr>
              <a:t>/Versions/3.5/Resources/</a:t>
            </a:r>
            <a:r>
              <a:rPr lang="en-US" sz="2400" dirty="0" err="1">
                <a:solidFill>
                  <a:schemeClr val="bg1"/>
                </a:solidFill>
              </a:rPr>
              <a:t>Python.app</a:t>
            </a:r>
            <a:r>
              <a:rPr lang="en-US" sz="2400" dirty="0">
                <a:solidFill>
                  <a:schemeClr val="bg1"/>
                </a:solidFill>
              </a:rPr>
              <a:t>/Contents/</a:t>
            </a:r>
            <a:r>
              <a:rPr lang="en-US" sz="2400" dirty="0" err="1">
                <a:solidFill>
                  <a:schemeClr val="bg1"/>
                </a:solidFill>
              </a:rPr>
              <a:t>MacOS</a:t>
            </a:r>
            <a:r>
              <a:rPr lang="en-US" sz="2400" dirty="0">
                <a:solidFill>
                  <a:schemeClr val="bg1"/>
                </a:solidFill>
              </a:rPr>
              <a:t>/Python </a:t>
            </a:r>
            <a:r>
              <a:rPr lang="en-US" sz="2400" dirty="0" err="1">
                <a:solidFill>
                  <a:schemeClr val="bg1"/>
                </a:solidFill>
              </a:rPr>
              <a:t>pyinstaller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mailroom.py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/>
              <a:t>This will create the executable and some other files that contain the libraries that you script uses. If you want to create a one file executable you need to add a “-F” in your command:</a:t>
            </a:r>
          </a:p>
          <a:p>
            <a:r>
              <a:rPr lang="en-US" sz="2400" dirty="0">
                <a:solidFill>
                  <a:schemeClr val="bg1"/>
                </a:solidFill>
              </a:rPr>
              <a:t>/Library/Frameworks/</a:t>
            </a:r>
            <a:r>
              <a:rPr lang="en-US" sz="2400" dirty="0" err="1">
                <a:solidFill>
                  <a:schemeClr val="bg1"/>
                </a:solidFill>
              </a:rPr>
              <a:t>Python.framework</a:t>
            </a:r>
            <a:r>
              <a:rPr lang="en-US" sz="2400" dirty="0">
                <a:solidFill>
                  <a:schemeClr val="bg1"/>
                </a:solidFill>
              </a:rPr>
              <a:t>/Versions/3.5/Resources/</a:t>
            </a:r>
            <a:r>
              <a:rPr lang="en-US" sz="2400" dirty="0" err="1">
                <a:solidFill>
                  <a:schemeClr val="bg1"/>
                </a:solidFill>
              </a:rPr>
              <a:t>Python.app</a:t>
            </a:r>
            <a:r>
              <a:rPr lang="en-US" sz="2400" dirty="0">
                <a:solidFill>
                  <a:schemeClr val="bg1"/>
                </a:solidFill>
              </a:rPr>
              <a:t>/Contents/</a:t>
            </a:r>
            <a:r>
              <a:rPr lang="en-US" sz="2400" dirty="0" err="1">
                <a:solidFill>
                  <a:schemeClr val="bg1"/>
                </a:solidFill>
              </a:rPr>
              <a:t>MacOS</a:t>
            </a:r>
            <a:r>
              <a:rPr lang="en-US" sz="2400" dirty="0">
                <a:solidFill>
                  <a:schemeClr val="bg1"/>
                </a:solidFill>
              </a:rPr>
              <a:t>/Python </a:t>
            </a:r>
            <a:r>
              <a:rPr lang="en-US" sz="2400" dirty="0" err="1">
                <a:solidFill>
                  <a:schemeClr val="bg1"/>
                </a:solidFill>
              </a:rPr>
              <a:t>pyinstaller</a:t>
            </a:r>
            <a:r>
              <a:rPr lang="en-US" sz="2400" dirty="0">
                <a:solidFill>
                  <a:srgbClr val="FF0000"/>
                </a:solidFill>
              </a:rPr>
              <a:t> -F </a:t>
            </a:r>
            <a:r>
              <a:rPr lang="en-US" sz="2400" dirty="0" smtClean="0">
                <a:solidFill>
                  <a:schemeClr val="bg1"/>
                </a:solidFill>
              </a:rPr>
              <a:t>mailroom.py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/>
              <a:t>This will create a single exe that you can distribute and people can use without installing python</a:t>
            </a:r>
            <a:endParaRPr lang="en-US" sz="2400" dirty="0"/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9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78" y="628320"/>
            <a:ext cx="10392459" cy="55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3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7559" y="614855"/>
            <a:ext cx="103737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 options: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Py2exe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Esky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Bbfreeze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Cx</a:t>
            </a:r>
            <a:r>
              <a:rPr lang="en-US" sz="2400" dirty="0" smtClean="0"/>
              <a:t> Freeze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ExeMaker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5944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191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pyinstaller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pyinstaller</dc:title>
  <dc:creator>Gonzalez, Luis R</dc:creator>
  <cp:lastModifiedBy>Gonzalez, Luis R</cp:lastModifiedBy>
  <cp:revision>1</cp:revision>
  <dcterms:created xsi:type="dcterms:W3CDTF">2016-03-10T20:33:41Z</dcterms:created>
  <dcterms:modified xsi:type="dcterms:W3CDTF">2016-03-10T21:07:18Z</dcterms:modified>
</cp:coreProperties>
</file>