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ssistant"/>
      <p:regular r:id="rId17"/>
      <p:bold r:id="rId18"/>
    </p:embeddedFont>
    <p:embeddedFont>
      <p:font typeface="El Messiri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1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16">
          <p15:clr>
            <a:srgbClr val="9AA0A6"/>
          </p15:clr>
        </p15:guide>
        <p15:guide id="5" orient="horz" pos="748">
          <p15:clr>
            <a:srgbClr val="9AA0A6"/>
          </p15:clr>
        </p15:guide>
        <p15:guide id="6" orient="horz" pos="544">
          <p15:clr>
            <a:srgbClr val="9AA0A6"/>
          </p15:clr>
        </p15:guide>
        <p15:guide id="7" pos="449">
          <p15:clr>
            <a:srgbClr val="9AA0A6"/>
          </p15:clr>
        </p15:guide>
        <p15:guide id="8" orient="horz" pos="99">
          <p15:clr>
            <a:srgbClr val="9AA0A6"/>
          </p15:clr>
        </p15:guide>
      </p15:sldGuideLst>
    </p:ext>
    <p:ext uri="GoogleSlidesCustomDataVersion2">
      <go:slidesCustomData xmlns:go="http://customooxmlschemas.google.com/" r:id="rId21" roundtripDataSignature="AMtx7mgdByemtlUpjuK/lhyaIrczr+x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9D42EC-74BF-4D80-9C79-1F93F6EA4181}">
  <a:tblStyle styleId="{919D42EC-74BF-4D80-9C79-1F93F6EA418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1" orient="horz"/>
        <p:guide pos="340" orient="horz"/>
        <p:guide pos="5311"/>
        <p:guide pos="216" orient="horz"/>
        <p:guide pos="748" orient="horz"/>
        <p:guide pos="544" orient="horz"/>
        <p:guide pos="449"/>
        <p:guide pos="9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lMessiri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ssistan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ElMessiri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ssistan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2cfe133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62cfe133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713225" y="1232925"/>
            <a:ext cx="46002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713325" y="3457875"/>
            <a:ext cx="4600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11"/>
          <p:cNvCxnSpPr/>
          <p:nvPr/>
        </p:nvCxnSpPr>
        <p:spPr>
          <a:xfrm rot="10800000">
            <a:off x="749325" y="387100"/>
            <a:ext cx="4467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1"/>
          <p:cNvCxnSpPr/>
          <p:nvPr/>
        </p:nvCxnSpPr>
        <p:spPr>
          <a:xfrm>
            <a:off x="1134376" y="4756395"/>
            <a:ext cx="3696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1"/>
          <p:cNvSpPr/>
          <p:nvPr/>
        </p:nvSpPr>
        <p:spPr>
          <a:xfrm>
            <a:off x="4934038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732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2814200"/>
            <a:ext cx="9144000" cy="232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5" name="Google Shape;85;p20"/>
          <p:cNvCxnSpPr/>
          <p:nvPr/>
        </p:nvCxnSpPr>
        <p:spPr>
          <a:xfrm>
            <a:off x="723475" y="395550"/>
            <a:ext cx="7716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0"/>
          <p:cNvSpPr/>
          <p:nvPr/>
        </p:nvSpPr>
        <p:spPr>
          <a:xfrm>
            <a:off x="8138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732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20"/>
          <p:cNvCxnSpPr/>
          <p:nvPr/>
        </p:nvCxnSpPr>
        <p:spPr>
          <a:xfrm>
            <a:off x="1117663" y="4756388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1"/>
          <p:cNvCxnSpPr/>
          <p:nvPr/>
        </p:nvCxnSpPr>
        <p:spPr>
          <a:xfrm>
            <a:off x="723475" y="395550"/>
            <a:ext cx="7716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1"/>
          <p:cNvSpPr/>
          <p:nvPr/>
        </p:nvSpPr>
        <p:spPr>
          <a:xfrm>
            <a:off x="8138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>
            <a:off x="732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21"/>
          <p:cNvCxnSpPr/>
          <p:nvPr/>
        </p:nvCxnSpPr>
        <p:spPr>
          <a:xfrm>
            <a:off x="1117663" y="4756388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_1"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2"/>
          <p:cNvCxnSpPr/>
          <p:nvPr/>
        </p:nvCxnSpPr>
        <p:spPr>
          <a:xfrm>
            <a:off x="723475" y="395550"/>
            <a:ext cx="7716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2"/>
          <p:cNvSpPr/>
          <p:nvPr/>
        </p:nvSpPr>
        <p:spPr>
          <a:xfrm>
            <a:off x="8138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732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22"/>
          <p:cNvCxnSpPr/>
          <p:nvPr/>
        </p:nvCxnSpPr>
        <p:spPr>
          <a:xfrm>
            <a:off x="1117663" y="4756388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_1_1"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0" y="0"/>
            <a:ext cx="4581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23"/>
          <p:cNvCxnSpPr/>
          <p:nvPr/>
        </p:nvCxnSpPr>
        <p:spPr>
          <a:xfrm>
            <a:off x="4578675" y="395550"/>
            <a:ext cx="3860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23"/>
          <p:cNvSpPr/>
          <p:nvPr/>
        </p:nvSpPr>
        <p:spPr>
          <a:xfrm>
            <a:off x="8138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732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3"/>
          <p:cNvCxnSpPr/>
          <p:nvPr/>
        </p:nvCxnSpPr>
        <p:spPr>
          <a:xfrm>
            <a:off x="1117663" y="4756388"/>
            <a:ext cx="345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23"/>
          <p:cNvCxnSpPr/>
          <p:nvPr/>
        </p:nvCxnSpPr>
        <p:spPr>
          <a:xfrm>
            <a:off x="713225" y="395550"/>
            <a:ext cx="3860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23"/>
          <p:cNvCxnSpPr/>
          <p:nvPr/>
        </p:nvCxnSpPr>
        <p:spPr>
          <a:xfrm>
            <a:off x="4581888" y="4756388"/>
            <a:ext cx="345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884575" y="2128437"/>
            <a:ext cx="33261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884575" y="3299775"/>
            <a:ext cx="4546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12"/>
          <p:cNvSpPr txBox="1"/>
          <p:nvPr>
            <p:ph idx="2" type="title"/>
          </p:nvPr>
        </p:nvSpPr>
        <p:spPr>
          <a:xfrm>
            <a:off x="3884575" y="1391025"/>
            <a:ext cx="104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cxnSp>
        <p:nvCxnSpPr>
          <p:cNvPr id="19" name="Google Shape;19;p12"/>
          <p:cNvCxnSpPr/>
          <p:nvPr/>
        </p:nvCxnSpPr>
        <p:spPr>
          <a:xfrm>
            <a:off x="3947263" y="387100"/>
            <a:ext cx="4467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12"/>
          <p:cNvCxnSpPr/>
          <p:nvPr/>
        </p:nvCxnSpPr>
        <p:spPr>
          <a:xfrm rot="10800000">
            <a:off x="4332313" y="4756395"/>
            <a:ext cx="3696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2"/>
          <p:cNvSpPr/>
          <p:nvPr/>
        </p:nvSpPr>
        <p:spPr>
          <a:xfrm flipH="1">
            <a:off x="3937650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 flipH="1">
            <a:off x="8138875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4573150" y="0"/>
            <a:ext cx="4571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13250" y="2071000"/>
            <a:ext cx="3622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807850" y="2071000"/>
            <a:ext cx="3622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713250" y="1640893"/>
            <a:ext cx="3622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3" type="title"/>
          </p:nvPr>
        </p:nvSpPr>
        <p:spPr>
          <a:xfrm>
            <a:off x="4807850" y="1640893"/>
            <a:ext cx="3622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cxnSp>
        <p:nvCxnSpPr>
          <p:cNvPr id="29" name="Google Shape;29;p13"/>
          <p:cNvCxnSpPr/>
          <p:nvPr/>
        </p:nvCxnSpPr>
        <p:spPr>
          <a:xfrm rot="10800000">
            <a:off x="1212450" y="387107"/>
            <a:ext cx="2624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3"/>
          <p:cNvSpPr/>
          <p:nvPr/>
        </p:nvSpPr>
        <p:spPr>
          <a:xfrm flipH="1">
            <a:off x="3918875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/>
          <p:nvPr/>
        </p:nvSpPr>
        <p:spPr>
          <a:xfrm flipH="1">
            <a:off x="838525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13"/>
          <p:cNvCxnSpPr/>
          <p:nvPr/>
        </p:nvCxnSpPr>
        <p:spPr>
          <a:xfrm>
            <a:off x="4928738" y="383950"/>
            <a:ext cx="3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3"/>
          <p:cNvCxnSpPr/>
          <p:nvPr/>
        </p:nvCxnSpPr>
        <p:spPr>
          <a:xfrm>
            <a:off x="834138" y="4756400"/>
            <a:ext cx="3381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13"/>
          <p:cNvCxnSpPr/>
          <p:nvPr/>
        </p:nvCxnSpPr>
        <p:spPr>
          <a:xfrm rot="10800000">
            <a:off x="5307050" y="4756407"/>
            <a:ext cx="262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13"/>
          <p:cNvSpPr/>
          <p:nvPr/>
        </p:nvSpPr>
        <p:spPr>
          <a:xfrm flipH="1">
            <a:off x="8013475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/>
          <p:nvPr/>
        </p:nvSpPr>
        <p:spPr>
          <a:xfrm flipH="1">
            <a:off x="4933125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title"/>
          </p:nvPr>
        </p:nvSpPr>
        <p:spPr>
          <a:xfrm>
            <a:off x="713225" y="2414188"/>
            <a:ext cx="22311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713225" y="2722737"/>
            <a:ext cx="22311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3" type="title"/>
          </p:nvPr>
        </p:nvSpPr>
        <p:spPr>
          <a:xfrm>
            <a:off x="3456467" y="2414188"/>
            <a:ext cx="22311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4" type="subTitle"/>
          </p:nvPr>
        </p:nvSpPr>
        <p:spPr>
          <a:xfrm>
            <a:off x="3456463" y="2722737"/>
            <a:ext cx="22311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5" type="title"/>
          </p:nvPr>
        </p:nvSpPr>
        <p:spPr>
          <a:xfrm>
            <a:off x="6199734" y="2414188"/>
            <a:ext cx="22311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6" type="subTitle"/>
          </p:nvPr>
        </p:nvSpPr>
        <p:spPr>
          <a:xfrm>
            <a:off x="6199726" y="2722737"/>
            <a:ext cx="22311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45" name="Google Shape;45;p14"/>
          <p:cNvCxnSpPr/>
          <p:nvPr/>
        </p:nvCxnSpPr>
        <p:spPr>
          <a:xfrm>
            <a:off x="723475" y="395550"/>
            <a:ext cx="7716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14"/>
          <p:cNvCxnSpPr/>
          <p:nvPr/>
        </p:nvCxnSpPr>
        <p:spPr>
          <a:xfrm>
            <a:off x="1117663" y="4756388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4"/>
          <p:cNvSpPr/>
          <p:nvPr/>
        </p:nvSpPr>
        <p:spPr>
          <a:xfrm>
            <a:off x="8138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4"/>
          <p:cNvSpPr/>
          <p:nvPr/>
        </p:nvSpPr>
        <p:spPr>
          <a:xfrm>
            <a:off x="732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 txBox="1"/>
          <p:nvPr>
            <p:ph type="title"/>
          </p:nvPr>
        </p:nvSpPr>
        <p:spPr>
          <a:xfrm>
            <a:off x="1387125" y="2847357"/>
            <a:ext cx="3496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idx="1" type="subTitle"/>
          </p:nvPr>
        </p:nvSpPr>
        <p:spPr>
          <a:xfrm>
            <a:off x="1387125" y="3282505"/>
            <a:ext cx="34962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2" type="title"/>
          </p:nvPr>
        </p:nvSpPr>
        <p:spPr>
          <a:xfrm>
            <a:off x="1387125" y="658701"/>
            <a:ext cx="3496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3" type="subTitle"/>
          </p:nvPr>
        </p:nvSpPr>
        <p:spPr>
          <a:xfrm>
            <a:off x="1387134" y="1093849"/>
            <a:ext cx="34962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cxnSp>
        <p:nvCxnSpPr>
          <p:cNvPr id="55" name="Google Shape;55;p15"/>
          <p:cNvCxnSpPr/>
          <p:nvPr/>
        </p:nvCxnSpPr>
        <p:spPr>
          <a:xfrm>
            <a:off x="1134376" y="387104"/>
            <a:ext cx="3696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5"/>
          <p:cNvSpPr/>
          <p:nvPr/>
        </p:nvSpPr>
        <p:spPr>
          <a:xfrm>
            <a:off x="4934038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732813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5"/>
          <p:cNvCxnSpPr/>
          <p:nvPr/>
        </p:nvCxnSpPr>
        <p:spPr>
          <a:xfrm rot="10800000">
            <a:off x="749325" y="4756399"/>
            <a:ext cx="4467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2222975" y="1396500"/>
            <a:ext cx="46980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61" name="Google Shape;61;p16"/>
          <p:cNvCxnSpPr/>
          <p:nvPr/>
        </p:nvCxnSpPr>
        <p:spPr>
          <a:xfrm>
            <a:off x="1117663" y="387088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6"/>
          <p:cNvSpPr/>
          <p:nvPr/>
        </p:nvSpPr>
        <p:spPr>
          <a:xfrm>
            <a:off x="8138813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732813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6"/>
          <p:cNvCxnSpPr/>
          <p:nvPr/>
        </p:nvCxnSpPr>
        <p:spPr>
          <a:xfrm>
            <a:off x="1117663" y="4756388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6"/>
          <p:cNvSpPr/>
          <p:nvPr/>
        </p:nvSpPr>
        <p:spPr>
          <a:xfrm>
            <a:off x="8138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>
            <a:off x="732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9" name="Google Shape;69;p17"/>
          <p:cNvCxnSpPr/>
          <p:nvPr/>
        </p:nvCxnSpPr>
        <p:spPr>
          <a:xfrm>
            <a:off x="723475" y="395550"/>
            <a:ext cx="7716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7"/>
          <p:cNvSpPr/>
          <p:nvPr/>
        </p:nvSpPr>
        <p:spPr>
          <a:xfrm>
            <a:off x="8138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732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7"/>
          <p:cNvCxnSpPr/>
          <p:nvPr/>
        </p:nvCxnSpPr>
        <p:spPr>
          <a:xfrm>
            <a:off x="1117663" y="4756388"/>
            <a:ext cx="692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6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453725" y="2128425"/>
            <a:ext cx="34965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713225" y="3299775"/>
            <a:ext cx="42369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8"/>
          <p:cNvSpPr txBox="1"/>
          <p:nvPr>
            <p:ph idx="2" type="title"/>
          </p:nvPr>
        </p:nvSpPr>
        <p:spPr>
          <a:xfrm>
            <a:off x="3905325" y="1391025"/>
            <a:ext cx="104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cxnSp>
        <p:nvCxnSpPr>
          <p:cNvPr id="77" name="Google Shape;77;p18"/>
          <p:cNvCxnSpPr/>
          <p:nvPr/>
        </p:nvCxnSpPr>
        <p:spPr>
          <a:xfrm rot="10800000">
            <a:off x="749325" y="387100"/>
            <a:ext cx="4467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8"/>
          <p:cNvCxnSpPr/>
          <p:nvPr/>
        </p:nvCxnSpPr>
        <p:spPr>
          <a:xfrm>
            <a:off x="1134376" y="4756395"/>
            <a:ext cx="3696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8"/>
          <p:cNvSpPr/>
          <p:nvPr/>
        </p:nvSpPr>
        <p:spPr>
          <a:xfrm>
            <a:off x="4934038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732813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l Messiri"/>
              <a:buNone/>
              <a:defRPr b="1" i="0" sz="2800" u="none" cap="none" strike="noStrik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l Messiri"/>
              <a:buNone/>
              <a:defRPr b="1" i="0" sz="2800" u="none" cap="none" strike="noStrik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l Messiri"/>
              <a:buNone/>
              <a:defRPr b="1" i="0" sz="2800" u="none" cap="none" strike="noStrik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l Messiri"/>
              <a:buNone/>
              <a:defRPr b="1" i="0" sz="2800" u="none" cap="none" strike="noStrik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l Messiri"/>
              <a:buNone/>
              <a:defRPr b="1" i="0" sz="2800" u="none" cap="none" strike="noStrik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l Messiri"/>
              <a:buNone/>
              <a:defRPr b="1" i="0" sz="2800" u="none" cap="none" strike="noStrik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l Messiri"/>
              <a:buNone/>
              <a:defRPr b="1" i="0" sz="2800" u="none" cap="none" strike="noStrik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l Messiri"/>
              <a:buNone/>
              <a:defRPr b="1" i="0" sz="2800" u="none" cap="none" strike="noStrik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l Messiri"/>
              <a:buNone/>
              <a:defRPr b="1" i="0" sz="2800" u="none" cap="none" strike="noStrike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sistant"/>
              <a:buChar char="●"/>
              <a:defRPr b="0" i="0" sz="1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sistant"/>
              <a:buChar char="○"/>
              <a:defRPr b="0" i="0" sz="1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sistant"/>
              <a:buChar char="■"/>
              <a:defRPr b="0" i="0" sz="1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sistant"/>
              <a:buChar char="●"/>
              <a:defRPr b="0" i="0" sz="1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sistant"/>
              <a:buChar char="○"/>
              <a:defRPr b="0" i="0" sz="1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sistant"/>
              <a:buChar char="■"/>
              <a:defRPr b="0" i="0" sz="1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sistant"/>
              <a:buChar char="●"/>
              <a:defRPr b="0" i="0" sz="1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sistant"/>
              <a:buChar char="○"/>
              <a:defRPr b="0" i="0" sz="1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ssistant"/>
              <a:buChar char="■"/>
              <a:defRPr b="0" i="0" sz="16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hyperlink" Target="https://www.linkedin.com/in/michailsfakianaki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Εικόνα που περιέχει μοτοσυκλέτα, κείμενο, κόκκινο, όχημα&#10;&#10;Περιγραφή που δημιουργήθηκε αυτόματα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46088" t="0"/>
          <a:stretch/>
        </p:blipFill>
        <p:spPr>
          <a:xfrm>
            <a:off x="4841129" y="0"/>
            <a:ext cx="43028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>
            <p:ph type="ctrTitle"/>
          </p:nvPr>
        </p:nvSpPr>
        <p:spPr>
          <a:xfrm>
            <a:off x="138544" y="789580"/>
            <a:ext cx="4702585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-US" sz="4000">
                <a:solidFill>
                  <a:schemeClr val="lt1"/>
                </a:solidFill>
              </a:rPr>
              <a:t>Efood</a:t>
            </a:r>
            <a:br>
              <a:rPr b="0" lang="en-US" sz="4000">
                <a:solidFill>
                  <a:schemeClr val="lt1"/>
                </a:solidFill>
              </a:rPr>
            </a:br>
            <a:br>
              <a:rPr b="0" lang="en-US" sz="4000">
                <a:solidFill>
                  <a:schemeClr val="lt1"/>
                </a:solidFill>
              </a:rPr>
            </a:br>
            <a:r>
              <a:rPr b="0" lang="en-US" sz="4000">
                <a:solidFill>
                  <a:schemeClr val="lt1"/>
                </a:solidFill>
              </a:rPr>
              <a:t>Assessment </a:t>
            </a:r>
            <a:br>
              <a:rPr b="0" lang="en-US" sz="4000">
                <a:solidFill>
                  <a:schemeClr val="lt1"/>
                </a:solidFill>
              </a:rPr>
            </a:br>
            <a:br>
              <a:rPr b="0" lang="en-US" sz="4000">
                <a:solidFill>
                  <a:schemeClr val="lt1"/>
                </a:solidFill>
              </a:rPr>
            </a:br>
            <a:r>
              <a:rPr b="0" lang="en-US" sz="4000">
                <a:solidFill>
                  <a:schemeClr val="lt1"/>
                </a:solidFill>
              </a:rPr>
              <a:t>BI/</a:t>
            </a:r>
            <a:r>
              <a:rPr b="0" lang="en-US" sz="4000">
                <a:solidFill>
                  <a:schemeClr val="lt1"/>
                </a:solidFill>
              </a:rPr>
              <a:t>Insight</a:t>
            </a:r>
            <a:r>
              <a:rPr b="0" lang="en-US" sz="4000">
                <a:solidFill>
                  <a:schemeClr val="lt1"/>
                </a:solidFill>
              </a:rPr>
              <a:t> Analyst</a:t>
            </a:r>
            <a:endParaRPr b="0" sz="4000"/>
          </a:p>
        </p:txBody>
      </p:sp>
      <p:cxnSp>
        <p:nvCxnSpPr>
          <p:cNvPr id="113" name="Google Shape;113;p1"/>
          <p:cNvCxnSpPr/>
          <p:nvPr/>
        </p:nvCxnSpPr>
        <p:spPr>
          <a:xfrm>
            <a:off x="6058826" y="387107"/>
            <a:ext cx="26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"/>
          <p:cNvSpPr/>
          <p:nvPr/>
        </p:nvSpPr>
        <p:spPr>
          <a:xfrm>
            <a:off x="5684901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765251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"/>
          <p:cNvCxnSpPr/>
          <p:nvPr/>
        </p:nvCxnSpPr>
        <p:spPr>
          <a:xfrm rot="10800000">
            <a:off x="5684800" y="4756400"/>
            <a:ext cx="3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"/>
          <p:cNvSpPr txBox="1"/>
          <p:nvPr/>
        </p:nvSpPr>
        <p:spPr>
          <a:xfrm>
            <a:off x="1820427" y="4176500"/>
            <a:ext cx="1636282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El Messiri"/>
                <a:ea typeface="El Messiri"/>
                <a:cs typeface="El Messiri"/>
                <a:sym typeface="El Messiri"/>
              </a:rPr>
              <a:t>Athens, 29/06/2023</a:t>
            </a:r>
            <a:endParaRPr b="0" i="0" sz="1400" u="none" cap="none" strike="noStrike">
              <a:solidFill>
                <a:schemeClr val="lt1"/>
              </a:solidFill>
              <a:latin typeface="El Messiri"/>
              <a:ea typeface="El Messiri"/>
              <a:cs typeface="El Messiri"/>
              <a:sym typeface="El Messi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2365960" y="1668051"/>
            <a:ext cx="44886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>
                <a:solidFill>
                  <a:schemeClr val="dk1"/>
                </a:solidFill>
              </a:rPr>
              <a:t>Questions</a:t>
            </a:r>
            <a:r>
              <a:rPr lang="en-US" sz="2800">
                <a:solidFill>
                  <a:schemeClr val="dk1"/>
                </a:solidFill>
              </a:rPr>
              <a:t>?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19" name="Google Shape;219;p9"/>
          <p:cNvSpPr txBox="1"/>
          <p:nvPr>
            <p:ph idx="1" type="subTitle"/>
          </p:nvPr>
        </p:nvSpPr>
        <p:spPr>
          <a:xfrm>
            <a:off x="3314741" y="2345392"/>
            <a:ext cx="24702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Feel free to contact me: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9"/>
          <p:cNvSpPr txBox="1"/>
          <p:nvPr>
            <p:ph idx="2" type="title"/>
          </p:nvPr>
        </p:nvSpPr>
        <p:spPr>
          <a:xfrm>
            <a:off x="2538812" y="871350"/>
            <a:ext cx="40221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>
                <a:solidFill>
                  <a:schemeClr val="dk1"/>
                </a:solidFill>
              </a:rPr>
              <a:t>THANK YOU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1" name="Google Shape;221;p9"/>
          <p:cNvCxnSpPr/>
          <p:nvPr/>
        </p:nvCxnSpPr>
        <p:spPr>
          <a:xfrm>
            <a:off x="6058826" y="387107"/>
            <a:ext cx="262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9"/>
          <p:cNvSpPr/>
          <p:nvPr/>
        </p:nvSpPr>
        <p:spPr>
          <a:xfrm>
            <a:off x="5684901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8765251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9"/>
          <p:cNvCxnSpPr/>
          <p:nvPr/>
        </p:nvCxnSpPr>
        <p:spPr>
          <a:xfrm rot="10800000">
            <a:off x="5684800" y="4756400"/>
            <a:ext cx="3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314" y="3791701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Εικόνα που περιέχει μοτίβο, βελονιά&#10;&#10;Περιγραφή που δημιουργήθηκε αυτόματα" id="226" name="Google Shape;2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2721" y="3222800"/>
            <a:ext cx="1049338" cy="1049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Εικόνα που περιέχει ανθρώπινο πρόσωπο, άτομο, πορτραίτο, μέτωπο&#10;&#10;Περιγραφή που δημιουργήθηκε αυτόματα" id="227" name="Google Shape;22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83291" y="3192722"/>
            <a:ext cx="1033462" cy="103346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2289427" y="2433100"/>
            <a:ext cx="362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735625" y="3222316"/>
            <a:ext cx="161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Michail Sfakianakis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MSc Student in DMST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 AUEB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283809" y="3749428"/>
            <a:ext cx="76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62cfe133c_0_9"/>
          <p:cNvSpPr txBox="1"/>
          <p:nvPr>
            <p:ph type="ctrTitle"/>
          </p:nvPr>
        </p:nvSpPr>
        <p:spPr>
          <a:xfrm>
            <a:off x="231025" y="342900"/>
            <a:ext cx="5563200" cy="1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g2562cfe133c_0_9"/>
          <p:cNvSpPr txBox="1"/>
          <p:nvPr>
            <p:ph idx="4294967295" type="title"/>
          </p:nvPr>
        </p:nvSpPr>
        <p:spPr>
          <a:xfrm>
            <a:off x="328366" y="1145825"/>
            <a:ext cx="104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24" name="Google Shape;124;g2562cfe133c_0_9"/>
          <p:cNvSpPr txBox="1"/>
          <p:nvPr>
            <p:ph idx="4294967295" type="title"/>
          </p:nvPr>
        </p:nvSpPr>
        <p:spPr>
          <a:xfrm>
            <a:off x="844025" y="1145825"/>
            <a:ext cx="30135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lt1"/>
                </a:solidFill>
              </a:rPr>
              <a:t>Data Description</a:t>
            </a:r>
            <a:endParaRPr/>
          </a:p>
        </p:txBody>
      </p:sp>
      <p:sp>
        <p:nvSpPr>
          <p:cNvPr id="125" name="Google Shape;125;g2562cfe133c_0_9"/>
          <p:cNvSpPr txBox="1"/>
          <p:nvPr>
            <p:ph idx="4294967295" type="title"/>
          </p:nvPr>
        </p:nvSpPr>
        <p:spPr>
          <a:xfrm>
            <a:off x="328366" y="2108550"/>
            <a:ext cx="104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26" name="Google Shape;126;g2562cfe133c_0_9"/>
          <p:cNvSpPr txBox="1"/>
          <p:nvPr>
            <p:ph idx="4294967295" type="title"/>
          </p:nvPr>
        </p:nvSpPr>
        <p:spPr>
          <a:xfrm>
            <a:off x="958150" y="2037750"/>
            <a:ext cx="30135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lt1"/>
                </a:solidFill>
              </a:rPr>
              <a:t>Segmentation</a:t>
            </a:r>
            <a:endParaRPr/>
          </a:p>
        </p:txBody>
      </p:sp>
      <p:sp>
        <p:nvSpPr>
          <p:cNvPr id="127" name="Google Shape;127;g2562cfe133c_0_9"/>
          <p:cNvSpPr txBox="1"/>
          <p:nvPr>
            <p:ph idx="4294967295" type="title"/>
          </p:nvPr>
        </p:nvSpPr>
        <p:spPr>
          <a:xfrm>
            <a:off x="328366" y="2925850"/>
            <a:ext cx="104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28" name="Google Shape;128;g2562cfe133c_0_9"/>
          <p:cNvSpPr txBox="1"/>
          <p:nvPr>
            <p:ph idx="4294967295" type="title"/>
          </p:nvPr>
        </p:nvSpPr>
        <p:spPr>
          <a:xfrm>
            <a:off x="958150" y="2890450"/>
            <a:ext cx="30135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lt1"/>
                </a:solidFill>
              </a:rPr>
              <a:t>Awesome Visuals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4709325" y="465892"/>
            <a:ext cx="33261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lt1"/>
                </a:solidFill>
              </a:rPr>
              <a:t>Data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Description</a:t>
            </a:r>
            <a:endParaRPr/>
          </a:p>
        </p:txBody>
      </p:sp>
      <p:sp>
        <p:nvSpPr>
          <p:cNvPr id="134" name="Google Shape;134;p2"/>
          <p:cNvSpPr txBox="1"/>
          <p:nvPr>
            <p:ph idx="2" type="title"/>
          </p:nvPr>
        </p:nvSpPr>
        <p:spPr>
          <a:xfrm>
            <a:off x="3856866" y="525850"/>
            <a:ext cx="104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/>
              <a:t>01</a:t>
            </a:r>
            <a:endParaRPr/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 b="2188" l="0" r="0" t="2189"/>
          <a:stretch/>
        </p:blipFill>
        <p:spPr>
          <a:xfrm>
            <a:off x="0" y="0"/>
            <a:ext cx="358392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"/>
          <p:cNvCxnSpPr/>
          <p:nvPr/>
        </p:nvCxnSpPr>
        <p:spPr>
          <a:xfrm rot="10800000">
            <a:off x="480363" y="387107"/>
            <a:ext cx="262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"/>
          <p:cNvSpPr/>
          <p:nvPr/>
        </p:nvSpPr>
        <p:spPr>
          <a:xfrm flipH="1">
            <a:off x="3186788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 flipH="1">
            <a:off x="106438" y="2483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"/>
          <p:cNvCxnSpPr/>
          <p:nvPr/>
        </p:nvCxnSpPr>
        <p:spPr>
          <a:xfrm>
            <a:off x="97788" y="4756400"/>
            <a:ext cx="3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"/>
          <p:cNvSpPr txBox="1"/>
          <p:nvPr/>
        </p:nvSpPr>
        <p:spPr>
          <a:xfrm>
            <a:off x="3856866" y="1794850"/>
            <a:ext cx="4572000" cy="190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Initially a DataSet of size 534270 lines was provided, which refers to the January 2022 orders, in which: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Orders : 534270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 : 121943</a:t>
            </a:r>
            <a:endParaRPr/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Cities : 46</a:t>
            </a:r>
            <a:endParaRPr/>
          </a:p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∙"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Income : 4553244,10 €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(Min 0,4€ Average 8,52€ Max 204,8€)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2"/>
          <p:cNvGrpSpPr/>
          <p:nvPr/>
        </p:nvGrpSpPr>
        <p:grpSpPr>
          <a:xfrm>
            <a:off x="7454577" y="704267"/>
            <a:ext cx="629128" cy="604987"/>
            <a:chOff x="3996113" y="4291176"/>
            <a:chExt cx="336512" cy="335048"/>
          </a:xfrm>
        </p:grpSpPr>
        <p:sp>
          <p:nvSpPr>
            <p:cNvPr id="142" name="Google Shape;142;p2"/>
            <p:cNvSpPr/>
            <p:nvPr/>
          </p:nvSpPr>
          <p:spPr>
            <a:xfrm>
              <a:off x="4082143" y="4323386"/>
              <a:ext cx="111810" cy="219833"/>
            </a:xfrm>
            <a:custGeom>
              <a:rect b="b" l="l" r="r" t="t"/>
              <a:pathLst>
                <a:path extrusionOk="0" h="6907" w="3513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26894" y="4523485"/>
              <a:ext cx="52324" cy="51942"/>
            </a:xfrm>
            <a:custGeom>
              <a:rect b="b" l="l" r="r" t="t"/>
              <a:pathLst>
                <a:path extrusionOk="0" h="1632" w="1644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996113" y="4291176"/>
              <a:ext cx="336512" cy="335048"/>
            </a:xfrm>
            <a:custGeom>
              <a:rect b="b" l="l" r="r" t="t"/>
              <a:pathLst>
                <a:path extrusionOk="0" h="10527" w="10573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4584750" y="15300"/>
            <a:ext cx="4559400" cy="51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0" name="Google Shape;150;p3"/>
          <p:cNvSpPr txBox="1"/>
          <p:nvPr>
            <p:ph idx="1" type="body"/>
          </p:nvPr>
        </p:nvSpPr>
        <p:spPr>
          <a:xfrm>
            <a:off x="456941" y="1953237"/>
            <a:ext cx="3622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∙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Orders : 534270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∙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Users : 121943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∙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Cities : 46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400"/>
              <a:buFont typeface="Noto Sans Symbols"/>
              <a:buChar char="∙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Income : 4553244,10€ (Min 0,4€ Average 8,52€ Max 204,8€)</a:t>
            </a:r>
            <a:endParaRPr/>
          </a:p>
        </p:txBody>
      </p:sp>
      <p:sp>
        <p:nvSpPr>
          <p:cNvPr id="151" name="Google Shape;151;p3"/>
          <p:cNvSpPr txBox="1"/>
          <p:nvPr>
            <p:ph idx="2" type="body"/>
          </p:nvPr>
        </p:nvSpPr>
        <p:spPr>
          <a:xfrm>
            <a:off x="5008741" y="1953237"/>
            <a:ext cx="3622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: 207963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: 55834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Cities : 42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 : 1059327.18€ (Min 0,4€ Average 5,09€ Max 150€)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3"/>
          <p:cNvSpPr txBox="1"/>
          <p:nvPr>
            <p:ph type="title"/>
          </p:nvPr>
        </p:nvSpPr>
        <p:spPr>
          <a:xfrm>
            <a:off x="595487" y="657220"/>
            <a:ext cx="3622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24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Stores for regions with 1000 orders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>
            <p:ph idx="3" type="title"/>
          </p:nvPr>
        </p:nvSpPr>
        <p:spPr>
          <a:xfrm>
            <a:off x="4759359" y="657220"/>
            <a:ext cx="3622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 for sites with 1000 orders and breakfast option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Segmentation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619013" y="4107930"/>
            <a:ext cx="479875" cy="337650"/>
          </a:xfrm>
          <a:custGeom>
            <a:rect b="b" l="l" r="r" t="t"/>
            <a:pathLst>
              <a:path extrusionOk="0" h="13506" w="19195">
                <a:moveTo>
                  <a:pt x="12542" y="529"/>
                </a:moveTo>
                <a:cubicBezTo>
                  <a:pt x="12556" y="529"/>
                  <a:pt x="12571" y="530"/>
                  <a:pt x="12586" y="532"/>
                </a:cubicBezTo>
                <a:cubicBezTo>
                  <a:pt x="12926" y="574"/>
                  <a:pt x="13021" y="1021"/>
                  <a:pt x="12729" y="1197"/>
                </a:cubicBezTo>
                <a:cubicBezTo>
                  <a:pt x="12574" y="1292"/>
                  <a:pt x="12547" y="1507"/>
                  <a:pt x="12679" y="1635"/>
                </a:cubicBezTo>
                <a:lnTo>
                  <a:pt x="12702" y="1662"/>
                </a:lnTo>
                <a:cubicBezTo>
                  <a:pt x="12757" y="1717"/>
                  <a:pt x="12829" y="1744"/>
                  <a:pt x="12900" y="1744"/>
                </a:cubicBezTo>
                <a:cubicBezTo>
                  <a:pt x="12995" y="1744"/>
                  <a:pt x="13088" y="1697"/>
                  <a:pt x="13141" y="1608"/>
                </a:cubicBezTo>
                <a:cubicBezTo>
                  <a:pt x="13212" y="1491"/>
                  <a:pt x="13327" y="1438"/>
                  <a:pt x="13441" y="1438"/>
                </a:cubicBezTo>
                <a:cubicBezTo>
                  <a:pt x="13609" y="1438"/>
                  <a:pt x="13775" y="1553"/>
                  <a:pt x="13800" y="1752"/>
                </a:cubicBezTo>
                <a:cubicBezTo>
                  <a:pt x="13827" y="1986"/>
                  <a:pt x="13639" y="2152"/>
                  <a:pt x="13443" y="2152"/>
                </a:cubicBezTo>
                <a:cubicBezTo>
                  <a:pt x="13356" y="2152"/>
                  <a:pt x="13267" y="2120"/>
                  <a:pt x="13194" y="2047"/>
                </a:cubicBezTo>
                <a:cubicBezTo>
                  <a:pt x="13139" y="1992"/>
                  <a:pt x="13067" y="1964"/>
                  <a:pt x="12995" y="1964"/>
                </a:cubicBezTo>
                <a:cubicBezTo>
                  <a:pt x="12922" y="1964"/>
                  <a:pt x="12850" y="1992"/>
                  <a:pt x="12795" y="2047"/>
                </a:cubicBezTo>
                <a:lnTo>
                  <a:pt x="12336" y="2506"/>
                </a:lnTo>
                <a:cubicBezTo>
                  <a:pt x="12216" y="2327"/>
                  <a:pt x="12064" y="2175"/>
                  <a:pt x="11885" y="2056"/>
                </a:cubicBezTo>
                <a:lnTo>
                  <a:pt x="12347" y="1591"/>
                </a:lnTo>
                <a:cubicBezTo>
                  <a:pt x="12467" y="1471"/>
                  <a:pt x="12458" y="1277"/>
                  <a:pt x="12324" y="1173"/>
                </a:cubicBezTo>
                <a:cubicBezTo>
                  <a:pt x="12312" y="1164"/>
                  <a:pt x="12303" y="1155"/>
                  <a:pt x="12294" y="1143"/>
                </a:cubicBezTo>
                <a:cubicBezTo>
                  <a:pt x="12060" y="915"/>
                  <a:pt x="12229" y="529"/>
                  <a:pt x="12542" y="529"/>
                </a:cubicBezTo>
                <a:close/>
                <a:moveTo>
                  <a:pt x="6320" y="3404"/>
                </a:moveTo>
                <a:cubicBezTo>
                  <a:pt x="6672" y="3404"/>
                  <a:pt x="6955" y="3692"/>
                  <a:pt x="6958" y="4045"/>
                </a:cubicBezTo>
                <a:lnTo>
                  <a:pt x="6958" y="4260"/>
                </a:lnTo>
                <a:lnTo>
                  <a:pt x="6741" y="4260"/>
                </a:lnTo>
                <a:cubicBezTo>
                  <a:pt x="6386" y="4260"/>
                  <a:pt x="6099" y="3971"/>
                  <a:pt x="6099" y="3619"/>
                </a:cubicBezTo>
                <a:lnTo>
                  <a:pt x="6099" y="3404"/>
                </a:lnTo>
                <a:lnTo>
                  <a:pt x="6314" y="3404"/>
                </a:lnTo>
                <a:cubicBezTo>
                  <a:pt x="6316" y="3404"/>
                  <a:pt x="6318" y="3404"/>
                  <a:pt x="6320" y="3404"/>
                </a:cubicBezTo>
                <a:close/>
                <a:moveTo>
                  <a:pt x="8196" y="3401"/>
                </a:moveTo>
                <a:lnTo>
                  <a:pt x="8196" y="3404"/>
                </a:lnTo>
                <a:lnTo>
                  <a:pt x="8411" y="3404"/>
                </a:lnTo>
                <a:lnTo>
                  <a:pt x="8411" y="3619"/>
                </a:lnTo>
                <a:cubicBezTo>
                  <a:pt x="8411" y="3971"/>
                  <a:pt x="8124" y="4260"/>
                  <a:pt x="7770" y="4260"/>
                </a:cubicBezTo>
                <a:lnTo>
                  <a:pt x="7555" y="4260"/>
                </a:lnTo>
                <a:lnTo>
                  <a:pt x="7555" y="4045"/>
                </a:lnTo>
                <a:cubicBezTo>
                  <a:pt x="7552" y="3690"/>
                  <a:pt x="7841" y="3401"/>
                  <a:pt x="8196" y="3401"/>
                </a:cubicBezTo>
                <a:close/>
                <a:moveTo>
                  <a:pt x="11007" y="2356"/>
                </a:moveTo>
                <a:cubicBezTo>
                  <a:pt x="11271" y="2356"/>
                  <a:pt x="11535" y="2457"/>
                  <a:pt x="11736" y="2658"/>
                </a:cubicBezTo>
                <a:cubicBezTo>
                  <a:pt x="12139" y="3061"/>
                  <a:pt x="12139" y="3714"/>
                  <a:pt x="11736" y="4117"/>
                </a:cubicBezTo>
                <a:lnTo>
                  <a:pt x="11593" y="4260"/>
                </a:lnTo>
                <a:lnTo>
                  <a:pt x="8816" y="4260"/>
                </a:lnTo>
                <a:cubicBezTo>
                  <a:pt x="8867" y="4117"/>
                  <a:pt x="8951" y="3985"/>
                  <a:pt x="9058" y="3878"/>
                </a:cubicBezTo>
                <a:lnTo>
                  <a:pt x="10278" y="2658"/>
                </a:lnTo>
                <a:cubicBezTo>
                  <a:pt x="10479" y="2457"/>
                  <a:pt x="10743" y="2356"/>
                  <a:pt x="11007" y="2356"/>
                </a:cubicBezTo>
                <a:close/>
                <a:moveTo>
                  <a:pt x="16216" y="2629"/>
                </a:moveTo>
                <a:cubicBezTo>
                  <a:pt x="16231" y="2629"/>
                  <a:pt x="16245" y="2630"/>
                  <a:pt x="16260" y="2631"/>
                </a:cubicBezTo>
                <a:cubicBezTo>
                  <a:pt x="16600" y="2673"/>
                  <a:pt x="16696" y="3121"/>
                  <a:pt x="16404" y="3297"/>
                </a:cubicBezTo>
                <a:cubicBezTo>
                  <a:pt x="16248" y="3392"/>
                  <a:pt x="16225" y="3607"/>
                  <a:pt x="16353" y="3735"/>
                </a:cubicBezTo>
                <a:lnTo>
                  <a:pt x="16377" y="3762"/>
                </a:lnTo>
                <a:cubicBezTo>
                  <a:pt x="16433" y="3817"/>
                  <a:pt x="16505" y="3843"/>
                  <a:pt x="16576" y="3843"/>
                </a:cubicBezTo>
                <a:cubicBezTo>
                  <a:pt x="16670" y="3843"/>
                  <a:pt x="16764" y="3797"/>
                  <a:pt x="16818" y="3708"/>
                </a:cubicBezTo>
                <a:cubicBezTo>
                  <a:pt x="16833" y="3684"/>
                  <a:pt x="16848" y="3663"/>
                  <a:pt x="16869" y="3642"/>
                </a:cubicBezTo>
                <a:cubicBezTo>
                  <a:pt x="16941" y="3570"/>
                  <a:pt x="17030" y="3538"/>
                  <a:pt x="17118" y="3538"/>
                </a:cubicBezTo>
                <a:cubicBezTo>
                  <a:pt x="17301" y="3538"/>
                  <a:pt x="17477" y="3679"/>
                  <a:pt x="17477" y="3893"/>
                </a:cubicBezTo>
                <a:cubicBezTo>
                  <a:pt x="17477" y="4109"/>
                  <a:pt x="17301" y="4251"/>
                  <a:pt x="17118" y="4251"/>
                </a:cubicBezTo>
                <a:cubicBezTo>
                  <a:pt x="17030" y="4251"/>
                  <a:pt x="16941" y="4219"/>
                  <a:pt x="16869" y="4146"/>
                </a:cubicBezTo>
                <a:cubicBezTo>
                  <a:pt x="16814" y="4091"/>
                  <a:pt x="16741" y="4064"/>
                  <a:pt x="16669" y="4064"/>
                </a:cubicBezTo>
                <a:cubicBezTo>
                  <a:pt x="16597" y="4064"/>
                  <a:pt x="16526" y="4091"/>
                  <a:pt x="16472" y="4146"/>
                </a:cubicBezTo>
                <a:lnTo>
                  <a:pt x="16010" y="4606"/>
                </a:lnTo>
                <a:cubicBezTo>
                  <a:pt x="15953" y="4516"/>
                  <a:pt x="15885" y="4433"/>
                  <a:pt x="15807" y="4358"/>
                </a:cubicBezTo>
                <a:cubicBezTo>
                  <a:pt x="15732" y="4281"/>
                  <a:pt x="15649" y="4215"/>
                  <a:pt x="15559" y="4155"/>
                </a:cubicBezTo>
                <a:lnTo>
                  <a:pt x="16025" y="3693"/>
                </a:lnTo>
                <a:cubicBezTo>
                  <a:pt x="16144" y="3574"/>
                  <a:pt x="16132" y="3377"/>
                  <a:pt x="16001" y="3273"/>
                </a:cubicBezTo>
                <a:cubicBezTo>
                  <a:pt x="15989" y="3264"/>
                  <a:pt x="15977" y="3255"/>
                  <a:pt x="15968" y="3246"/>
                </a:cubicBezTo>
                <a:cubicBezTo>
                  <a:pt x="15734" y="3015"/>
                  <a:pt x="15906" y="2629"/>
                  <a:pt x="16216" y="2629"/>
                </a:cubicBezTo>
                <a:close/>
                <a:moveTo>
                  <a:pt x="8986" y="8137"/>
                </a:moveTo>
                <a:lnTo>
                  <a:pt x="8214" y="8912"/>
                </a:lnTo>
                <a:cubicBezTo>
                  <a:pt x="8044" y="8683"/>
                  <a:pt x="7934" y="8417"/>
                  <a:pt x="7892" y="8137"/>
                </a:cubicBezTo>
                <a:close/>
                <a:moveTo>
                  <a:pt x="11438" y="8137"/>
                </a:moveTo>
                <a:cubicBezTo>
                  <a:pt x="11393" y="8420"/>
                  <a:pt x="11280" y="8692"/>
                  <a:pt x="11110" y="8921"/>
                </a:cubicBezTo>
                <a:lnTo>
                  <a:pt x="10325" y="8137"/>
                </a:lnTo>
                <a:close/>
                <a:moveTo>
                  <a:pt x="9938" y="8554"/>
                </a:moveTo>
                <a:lnTo>
                  <a:pt x="10701" y="9318"/>
                </a:lnTo>
                <a:cubicBezTo>
                  <a:pt x="10475" y="9482"/>
                  <a:pt x="10212" y="9589"/>
                  <a:pt x="9938" y="9631"/>
                </a:cubicBezTo>
                <a:lnTo>
                  <a:pt x="9938" y="8554"/>
                </a:lnTo>
                <a:close/>
                <a:moveTo>
                  <a:pt x="9380" y="8540"/>
                </a:moveTo>
                <a:lnTo>
                  <a:pt x="9380" y="9634"/>
                </a:lnTo>
                <a:cubicBezTo>
                  <a:pt x="9100" y="9589"/>
                  <a:pt x="8834" y="9479"/>
                  <a:pt x="8608" y="9312"/>
                </a:cubicBezTo>
                <a:lnTo>
                  <a:pt x="9380" y="8540"/>
                </a:lnTo>
                <a:close/>
                <a:moveTo>
                  <a:pt x="5923" y="8808"/>
                </a:moveTo>
                <a:cubicBezTo>
                  <a:pt x="5897" y="9392"/>
                  <a:pt x="5419" y="9852"/>
                  <a:pt x="4835" y="9852"/>
                </a:cubicBezTo>
                <a:lnTo>
                  <a:pt x="3245" y="9852"/>
                </a:lnTo>
                <a:cubicBezTo>
                  <a:pt x="2664" y="9852"/>
                  <a:pt x="2184" y="9392"/>
                  <a:pt x="2160" y="8808"/>
                </a:cubicBezTo>
                <a:close/>
                <a:moveTo>
                  <a:pt x="14681" y="4453"/>
                </a:moveTo>
                <a:cubicBezTo>
                  <a:pt x="14945" y="4453"/>
                  <a:pt x="15209" y="4554"/>
                  <a:pt x="15410" y="4755"/>
                </a:cubicBezTo>
                <a:cubicBezTo>
                  <a:pt x="15816" y="5158"/>
                  <a:pt x="15816" y="5814"/>
                  <a:pt x="15410" y="6216"/>
                </a:cubicBezTo>
                <a:lnTo>
                  <a:pt x="14191" y="7436"/>
                </a:lnTo>
                <a:cubicBezTo>
                  <a:pt x="13982" y="7644"/>
                  <a:pt x="13722" y="7738"/>
                  <a:pt x="13467" y="7738"/>
                </a:cubicBezTo>
                <a:cubicBezTo>
                  <a:pt x="12976" y="7738"/>
                  <a:pt x="12502" y="7388"/>
                  <a:pt x="12437" y="6825"/>
                </a:cubicBezTo>
                <a:cubicBezTo>
                  <a:pt x="12434" y="6795"/>
                  <a:pt x="12419" y="6768"/>
                  <a:pt x="12395" y="6750"/>
                </a:cubicBezTo>
                <a:cubicBezTo>
                  <a:pt x="12317" y="6688"/>
                  <a:pt x="12239" y="6662"/>
                  <a:pt x="12168" y="6662"/>
                </a:cubicBezTo>
                <a:cubicBezTo>
                  <a:pt x="11993" y="6662"/>
                  <a:pt x="11862" y="6823"/>
                  <a:pt x="11894" y="6998"/>
                </a:cubicBezTo>
                <a:cubicBezTo>
                  <a:pt x="11951" y="7314"/>
                  <a:pt x="12106" y="7606"/>
                  <a:pt x="12333" y="7833"/>
                </a:cubicBezTo>
                <a:cubicBezTo>
                  <a:pt x="12646" y="8144"/>
                  <a:pt x="13054" y="8300"/>
                  <a:pt x="13463" y="8300"/>
                </a:cubicBezTo>
                <a:cubicBezTo>
                  <a:pt x="13871" y="8300"/>
                  <a:pt x="14279" y="8144"/>
                  <a:pt x="14590" y="7833"/>
                </a:cubicBezTo>
                <a:lnTo>
                  <a:pt x="15047" y="7376"/>
                </a:lnTo>
                <a:lnTo>
                  <a:pt x="15047" y="7376"/>
                </a:lnTo>
                <a:cubicBezTo>
                  <a:pt x="15023" y="8748"/>
                  <a:pt x="13904" y="9849"/>
                  <a:pt x="12532" y="9852"/>
                </a:cubicBezTo>
                <a:lnTo>
                  <a:pt x="10937" y="9852"/>
                </a:lnTo>
                <a:cubicBezTo>
                  <a:pt x="11617" y="9416"/>
                  <a:pt x="12028" y="8665"/>
                  <a:pt x="12028" y="7857"/>
                </a:cubicBezTo>
                <a:cubicBezTo>
                  <a:pt x="12028" y="7701"/>
                  <a:pt x="11903" y="7576"/>
                  <a:pt x="11748" y="7576"/>
                </a:cubicBezTo>
                <a:lnTo>
                  <a:pt x="7582" y="7576"/>
                </a:lnTo>
                <a:cubicBezTo>
                  <a:pt x="7427" y="7576"/>
                  <a:pt x="7301" y="7701"/>
                  <a:pt x="7301" y="7857"/>
                </a:cubicBezTo>
                <a:cubicBezTo>
                  <a:pt x="7301" y="8665"/>
                  <a:pt x="7713" y="9416"/>
                  <a:pt x="8393" y="9852"/>
                </a:cubicBezTo>
                <a:lnTo>
                  <a:pt x="7468" y="9852"/>
                </a:lnTo>
                <a:cubicBezTo>
                  <a:pt x="7057" y="9852"/>
                  <a:pt x="6654" y="9750"/>
                  <a:pt x="6293" y="9559"/>
                </a:cubicBezTo>
                <a:cubicBezTo>
                  <a:pt x="6427" y="9315"/>
                  <a:pt x="6499" y="9041"/>
                  <a:pt x="6499" y="8760"/>
                </a:cubicBezTo>
                <a:cubicBezTo>
                  <a:pt x="6496" y="8477"/>
                  <a:pt x="6263" y="8247"/>
                  <a:pt x="5980" y="8247"/>
                </a:cubicBezTo>
                <a:lnTo>
                  <a:pt x="5121" y="8247"/>
                </a:lnTo>
                <a:cubicBezTo>
                  <a:pt x="5008" y="7958"/>
                  <a:pt x="4951" y="7651"/>
                  <a:pt x="4954" y="7341"/>
                </a:cubicBezTo>
                <a:cubicBezTo>
                  <a:pt x="4954" y="5954"/>
                  <a:pt x="6129" y="4818"/>
                  <a:pt x="7516" y="4818"/>
                </a:cubicBezTo>
                <a:lnTo>
                  <a:pt x="7516" y="4821"/>
                </a:lnTo>
                <a:lnTo>
                  <a:pt x="12532" y="4821"/>
                </a:lnTo>
                <a:cubicBezTo>
                  <a:pt x="12545" y="4820"/>
                  <a:pt x="12557" y="4820"/>
                  <a:pt x="12569" y="4820"/>
                </a:cubicBezTo>
                <a:cubicBezTo>
                  <a:pt x="12727" y="4820"/>
                  <a:pt x="12884" y="4838"/>
                  <a:pt x="13039" y="4871"/>
                </a:cubicBezTo>
                <a:lnTo>
                  <a:pt x="12896" y="5014"/>
                </a:lnTo>
                <a:cubicBezTo>
                  <a:pt x="12869" y="5041"/>
                  <a:pt x="12860" y="5083"/>
                  <a:pt x="12869" y="5122"/>
                </a:cubicBezTo>
                <a:cubicBezTo>
                  <a:pt x="12940" y="5313"/>
                  <a:pt x="13072" y="5395"/>
                  <a:pt x="13196" y="5395"/>
                </a:cubicBezTo>
                <a:cubicBezTo>
                  <a:pt x="13270" y="5395"/>
                  <a:pt x="13342" y="5365"/>
                  <a:pt x="13394" y="5313"/>
                </a:cubicBezTo>
                <a:lnTo>
                  <a:pt x="13952" y="4755"/>
                </a:lnTo>
                <a:cubicBezTo>
                  <a:pt x="14153" y="4554"/>
                  <a:pt x="14417" y="4453"/>
                  <a:pt x="14681" y="4453"/>
                </a:cubicBezTo>
                <a:close/>
                <a:moveTo>
                  <a:pt x="18616" y="10409"/>
                </a:moveTo>
                <a:cubicBezTo>
                  <a:pt x="18619" y="10409"/>
                  <a:pt x="18622" y="10412"/>
                  <a:pt x="18625" y="10415"/>
                </a:cubicBezTo>
                <a:cubicBezTo>
                  <a:pt x="18625" y="10418"/>
                  <a:pt x="18625" y="10418"/>
                  <a:pt x="18625" y="10421"/>
                </a:cubicBezTo>
                <a:lnTo>
                  <a:pt x="18211" y="11474"/>
                </a:lnTo>
                <a:cubicBezTo>
                  <a:pt x="18133" y="11665"/>
                  <a:pt x="17948" y="11790"/>
                  <a:pt x="17743" y="11790"/>
                </a:cubicBezTo>
                <a:lnTo>
                  <a:pt x="14006" y="11790"/>
                </a:lnTo>
                <a:cubicBezTo>
                  <a:pt x="13854" y="11790"/>
                  <a:pt x="13731" y="11913"/>
                  <a:pt x="13731" y="12065"/>
                </a:cubicBezTo>
                <a:lnTo>
                  <a:pt x="13731" y="12071"/>
                </a:lnTo>
                <a:cubicBezTo>
                  <a:pt x="13731" y="12223"/>
                  <a:pt x="13854" y="12348"/>
                  <a:pt x="14006" y="12348"/>
                </a:cubicBezTo>
                <a:lnTo>
                  <a:pt x="16800" y="12348"/>
                </a:lnTo>
                <a:lnTo>
                  <a:pt x="16800" y="12780"/>
                </a:lnTo>
                <a:cubicBezTo>
                  <a:pt x="16800" y="12870"/>
                  <a:pt x="16726" y="12944"/>
                  <a:pt x="16633" y="12944"/>
                </a:cubicBezTo>
                <a:lnTo>
                  <a:pt x="2685" y="12944"/>
                </a:lnTo>
                <a:cubicBezTo>
                  <a:pt x="2595" y="12944"/>
                  <a:pt x="2521" y="12870"/>
                  <a:pt x="2521" y="12780"/>
                </a:cubicBezTo>
                <a:lnTo>
                  <a:pt x="2521" y="12348"/>
                </a:lnTo>
                <a:lnTo>
                  <a:pt x="12201" y="12348"/>
                </a:lnTo>
                <a:cubicBezTo>
                  <a:pt x="12356" y="12348"/>
                  <a:pt x="12482" y="12220"/>
                  <a:pt x="12476" y="12065"/>
                </a:cubicBezTo>
                <a:lnTo>
                  <a:pt x="12476" y="12056"/>
                </a:lnTo>
                <a:cubicBezTo>
                  <a:pt x="12470" y="11907"/>
                  <a:pt x="12350" y="11790"/>
                  <a:pt x="12201" y="11790"/>
                </a:cubicBezTo>
                <a:lnTo>
                  <a:pt x="1551" y="11790"/>
                </a:lnTo>
                <a:cubicBezTo>
                  <a:pt x="1346" y="11790"/>
                  <a:pt x="1161" y="11665"/>
                  <a:pt x="1083" y="11474"/>
                </a:cubicBezTo>
                <a:lnTo>
                  <a:pt x="669" y="10421"/>
                </a:lnTo>
                <a:cubicBezTo>
                  <a:pt x="669" y="10418"/>
                  <a:pt x="669" y="10415"/>
                  <a:pt x="669" y="10415"/>
                </a:cubicBezTo>
                <a:cubicBezTo>
                  <a:pt x="671" y="10412"/>
                  <a:pt x="674" y="10409"/>
                  <a:pt x="680" y="10409"/>
                </a:cubicBezTo>
                <a:close/>
                <a:moveTo>
                  <a:pt x="12561" y="0"/>
                </a:moveTo>
                <a:cubicBezTo>
                  <a:pt x="12325" y="0"/>
                  <a:pt x="12089" y="89"/>
                  <a:pt x="11909" y="266"/>
                </a:cubicBezTo>
                <a:cubicBezTo>
                  <a:pt x="11605" y="568"/>
                  <a:pt x="11551" y="1036"/>
                  <a:pt x="11778" y="1397"/>
                </a:cubicBezTo>
                <a:lnTo>
                  <a:pt x="11333" y="1838"/>
                </a:lnTo>
                <a:cubicBezTo>
                  <a:pt x="11229" y="1817"/>
                  <a:pt x="11122" y="1806"/>
                  <a:pt x="11016" y="1806"/>
                </a:cubicBezTo>
                <a:cubicBezTo>
                  <a:pt x="10914" y="1806"/>
                  <a:pt x="10811" y="1816"/>
                  <a:pt x="10710" y="1835"/>
                </a:cubicBezTo>
                <a:cubicBezTo>
                  <a:pt x="10391" y="1895"/>
                  <a:pt x="10099" y="2053"/>
                  <a:pt x="9872" y="2283"/>
                </a:cubicBezTo>
                <a:lnTo>
                  <a:pt x="8971" y="3174"/>
                </a:lnTo>
                <a:lnTo>
                  <a:pt x="8971" y="3124"/>
                </a:lnTo>
                <a:cubicBezTo>
                  <a:pt x="8971" y="2968"/>
                  <a:pt x="8843" y="2843"/>
                  <a:pt x="8688" y="2843"/>
                </a:cubicBezTo>
                <a:lnTo>
                  <a:pt x="8184" y="2843"/>
                </a:lnTo>
                <a:cubicBezTo>
                  <a:pt x="7814" y="2843"/>
                  <a:pt x="7468" y="3007"/>
                  <a:pt x="7236" y="3297"/>
                </a:cubicBezTo>
                <a:cubicBezTo>
                  <a:pt x="7006" y="3007"/>
                  <a:pt x="6657" y="2843"/>
                  <a:pt x="6290" y="2843"/>
                </a:cubicBezTo>
                <a:lnTo>
                  <a:pt x="5783" y="2843"/>
                </a:lnTo>
                <a:cubicBezTo>
                  <a:pt x="5628" y="2843"/>
                  <a:pt x="5503" y="2968"/>
                  <a:pt x="5503" y="3124"/>
                </a:cubicBezTo>
                <a:lnTo>
                  <a:pt x="5503" y="3657"/>
                </a:lnTo>
                <a:cubicBezTo>
                  <a:pt x="5503" y="4054"/>
                  <a:pt x="5700" y="4424"/>
                  <a:pt x="6025" y="4645"/>
                </a:cubicBezTo>
                <a:cubicBezTo>
                  <a:pt x="4722" y="5328"/>
                  <a:pt x="4089" y="6843"/>
                  <a:pt x="4519" y="8247"/>
                </a:cubicBezTo>
                <a:lnTo>
                  <a:pt x="2106" y="8247"/>
                </a:lnTo>
                <a:cubicBezTo>
                  <a:pt x="1823" y="8247"/>
                  <a:pt x="1593" y="8474"/>
                  <a:pt x="1590" y="8757"/>
                </a:cubicBezTo>
                <a:cubicBezTo>
                  <a:pt x="1587" y="9160"/>
                  <a:pt x="1733" y="9548"/>
                  <a:pt x="1999" y="9852"/>
                </a:cubicBezTo>
                <a:lnTo>
                  <a:pt x="674" y="9852"/>
                </a:lnTo>
                <a:cubicBezTo>
                  <a:pt x="275" y="9852"/>
                  <a:pt x="0" y="10254"/>
                  <a:pt x="147" y="10627"/>
                </a:cubicBezTo>
                <a:lnTo>
                  <a:pt x="561" y="11680"/>
                </a:lnTo>
                <a:cubicBezTo>
                  <a:pt x="718" y="12083"/>
                  <a:pt x="1109" y="12351"/>
                  <a:pt x="1541" y="12351"/>
                </a:cubicBezTo>
                <a:cubicBezTo>
                  <a:pt x="1544" y="12351"/>
                  <a:pt x="1546" y="12351"/>
                  <a:pt x="1548" y="12351"/>
                </a:cubicBezTo>
                <a:lnTo>
                  <a:pt x="1963" y="12351"/>
                </a:lnTo>
                <a:lnTo>
                  <a:pt x="1963" y="12780"/>
                </a:lnTo>
                <a:cubicBezTo>
                  <a:pt x="1963" y="13180"/>
                  <a:pt x="2288" y="13505"/>
                  <a:pt x="2688" y="13505"/>
                </a:cubicBezTo>
                <a:lnTo>
                  <a:pt x="16630" y="13505"/>
                </a:lnTo>
                <a:cubicBezTo>
                  <a:pt x="17033" y="13505"/>
                  <a:pt x="17358" y="13180"/>
                  <a:pt x="17358" y="12780"/>
                </a:cubicBezTo>
                <a:lnTo>
                  <a:pt x="17358" y="12351"/>
                </a:lnTo>
                <a:lnTo>
                  <a:pt x="17725" y="12351"/>
                </a:lnTo>
                <a:cubicBezTo>
                  <a:pt x="17727" y="12351"/>
                  <a:pt x="17729" y="12351"/>
                  <a:pt x="17732" y="12351"/>
                </a:cubicBezTo>
                <a:cubicBezTo>
                  <a:pt x="18164" y="12351"/>
                  <a:pt x="18555" y="12083"/>
                  <a:pt x="18712" y="11680"/>
                </a:cubicBezTo>
                <a:lnTo>
                  <a:pt x="19126" y="10627"/>
                </a:lnTo>
                <a:cubicBezTo>
                  <a:pt x="19195" y="10451"/>
                  <a:pt x="19174" y="10254"/>
                  <a:pt x="19067" y="10099"/>
                </a:cubicBezTo>
                <a:cubicBezTo>
                  <a:pt x="18962" y="9944"/>
                  <a:pt x="18783" y="9852"/>
                  <a:pt x="18596" y="9852"/>
                </a:cubicBezTo>
                <a:lnTo>
                  <a:pt x="14304" y="9852"/>
                </a:lnTo>
                <a:cubicBezTo>
                  <a:pt x="15121" y="9276"/>
                  <a:pt x="15607" y="8337"/>
                  <a:pt x="15607" y="7338"/>
                </a:cubicBezTo>
                <a:cubicBezTo>
                  <a:pt x="15607" y="7174"/>
                  <a:pt x="15595" y="7013"/>
                  <a:pt x="15571" y="6851"/>
                </a:cubicBezTo>
                <a:lnTo>
                  <a:pt x="15792" y="6631"/>
                </a:lnTo>
                <a:cubicBezTo>
                  <a:pt x="16180" y="6252"/>
                  <a:pt x="16350" y="5703"/>
                  <a:pt x="16242" y="5169"/>
                </a:cubicBezTo>
                <a:lnTo>
                  <a:pt x="16702" y="4713"/>
                </a:lnTo>
                <a:cubicBezTo>
                  <a:pt x="16840" y="4784"/>
                  <a:pt x="16983" y="4817"/>
                  <a:pt x="17122" y="4817"/>
                </a:cubicBezTo>
                <a:cubicBezTo>
                  <a:pt x="17663" y="4817"/>
                  <a:pt x="18137" y="4324"/>
                  <a:pt x="18026" y="3726"/>
                </a:cubicBezTo>
                <a:cubicBezTo>
                  <a:pt x="18002" y="3601"/>
                  <a:pt x="17954" y="3481"/>
                  <a:pt x="17883" y="3377"/>
                </a:cubicBezTo>
                <a:cubicBezTo>
                  <a:pt x="17713" y="3130"/>
                  <a:pt x="17435" y="2980"/>
                  <a:pt x="17137" y="2974"/>
                </a:cubicBezTo>
                <a:cubicBezTo>
                  <a:pt x="17127" y="2462"/>
                  <a:pt x="16704" y="2073"/>
                  <a:pt x="16221" y="2073"/>
                </a:cubicBezTo>
                <a:cubicBezTo>
                  <a:pt x="16134" y="2073"/>
                  <a:pt x="16045" y="2086"/>
                  <a:pt x="15956" y="2113"/>
                </a:cubicBezTo>
                <a:cubicBezTo>
                  <a:pt x="15375" y="2285"/>
                  <a:pt x="15115" y="2965"/>
                  <a:pt x="15437" y="3481"/>
                </a:cubicBezTo>
                <a:lnTo>
                  <a:pt x="14996" y="3923"/>
                </a:lnTo>
                <a:cubicBezTo>
                  <a:pt x="14890" y="3902"/>
                  <a:pt x="14784" y="3891"/>
                  <a:pt x="14679" y="3891"/>
                </a:cubicBezTo>
                <a:cubicBezTo>
                  <a:pt x="14252" y="3891"/>
                  <a:pt x="13838" y="4063"/>
                  <a:pt x="13534" y="4376"/>
                </a:cubicBezTo>
                <a:lnTo>
                  <a:pt x="13496" y="4412"/>
                </a:lnTo>
                <a:cubicBezTo>
                  <a:pt x="13186" y="4311"/>
                  <a:pt x="12857" y="4257"/>
                  <a:pt x="12529" y="4257"/>
                </a:cubicBezTo>
                <a:lnTo>
                  <a:pt x="12353" y="4257"/>
                </a:lnTo>
                <a:cubicBezTo>
                  <a:pt x="12583" y="3911"/>
                  <a:pt x="12667" y="3487"/>
                  <a:pt x="12586" y="3079"/>
                </a:cubicBezTo>
                <a:lnTo>
                  <a:pt x="13045" y="2623"/>
                </a:lnTo>
                <a:cubicBezTo>
                  <a:pt x="13179" y="2691"/>
                  <a:pt x="13323" y="2724"/>
                  <a:pt x="13467" y="2724"/>
                </a:cubicBezTo>
                <a:cubicBezTo>
                  <a:pt x="13706" y="2724"/>
                  <a:pt x="13943" y="2631"/>
                  <a:pt x="14122" y="2455"/>
                </a:cubicBezTo>
                <a:cubicBezTo>
                  <a:pt x="14325" y="2256"/>
                  <a:pt x="14420" y="1972"/>
                  <a:pt x="14381" y="1689"/>
                </a:cubicBezTo>
                <a:cubicBezTo>
                  <a:pt x="14361" y="1531"/>
                  <a:pt x="14301" y="1385"/>
                  <a:pt x="14203" y="1260"/>
                </a:cubicBezTo>
                <a:cubicBezTo>
                  <a:pt x="14033" y="1036"/>
                  <a:pt x="13767" y="902"/>
                  <a:pt x="13484" y="896"/>
                </a:cubicBezTo>
                <a:cubicBezTo>
                  <a:pt x="13478" y="660"/>
                  <a:pt x="13382" y="433"/>
                  <a:pt x="13212" y="266"/>
                </a:cubicBezTo>
                <a:cubicBezTo>
                  <a:pt x="13032" y="89"/>
                  <a:pt x="12796" y="0"/>
                  <a:pt x="1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4362959" y="4047519"/>
            <a:ext cx="478475" cy="398075"/>
          </a:xfrm>
          <a:custGeom>
            <a:rect b="b" l="l" r="r" t="t"/>
            <a:pathLst>
              <a:path extrusionOk="0" h="15923" w="19139">
                <a:moveTo>
                  <a:pt x="14761" y="9508"/>
                </a:moveTo>
                <a:cubicBezTo>
                  <a:pt x="14916" y="9508"/>
                  <a:pt x="15050" y="9620"/>
                  <a:pt x="15077" y="9776"/>
                </a:cubicBezTo>
                <a:cubicBezTo>
                  <a:pt x="15106" y="9967"/>
                  <a:pt x="14957" y="10140"/>
                  <a:pt x="14764" y="10140"/>
                </a:cubicBezTo>
                <a:lnTo>
                  <a:pt x="14468" y="10140"/>
                </a:lnTo>
                <a:cubicBezTo>
                  <a:pt x="14480" y="10036"/>
                  <a:pt x="14483" y="9928"/>
                  <a:pt x="14486" y="9824"/>
                </a:cubicBezTo>
                <a:lnTo>
                  <a:pt x="14486" y="9508"/>
                </a:lnTo>
                <a:lnTo>
                  <a:pt x="14755" y="9508"/>
                </a:lnTo>
                <a:cubicBezTo>
                  <a:pt x="14757" y="9508"/>
                  <a:pt x="14759" y="9508"/>
                  <a:pt x="14761" y="9508"/>
                </a:cubicBezTo>
                <a:close/>
                <a:moveTo>
                  <a:pt x="14770" y="8537"/>
                </a:moveTo>
                <a:cubicBezTo>
                  <a:pt x="15505" y="8537"/>
                  <a:pt x="16120" y="9176"/>
                  <a:pt x="16043" y="9949"/>
                </a:cubicBezTo>
                <a:cubicBezTo>
                  <a:pt x="15975" y="10634"/>
                  <a:pt x="15396" y="11110"/>
                  <a:pt x="14764" y="11110"/>
                </a:cubicBezTo>
                <a:cubicBezTo>
                  <a:pt x="14592" y="11110"/>
                  <a:pt x="14416" y="11075"/>
                  <a:pt x="14245" y="10999"/>
                </a:cubicBezTo>
                <a:cubicBezTo>
                  <a:pt x="14286" y="10901"/>
                  <a:pt x="14322" y="10802"/>
                  <a:pt x="14355" y="10701"/>
                </a:cubicBezTo>
                <a:lnTo>
                  <a:pt x="14743" y="10701"/>
                </a:lnTo>
                <a:cubicBezTo>
                  <a:pt x="15259" y="10701"/>
                  <a:pt x="15673" y="10277"/>
                  <a:pt x="15637" y="9761"/>
                </a:cubicBezTo>
                <a:cubicBezTo>
                  <a:pt x="15605" y="9305"/>
                  <a:pt x="15223" y="8947"/>
                  <a:pt x="14764" y="8947"/>
                </a:cubicBezTo>
                <a:lnTo>
                  <a:pt x="14486" y="8947"/>
                </a:lnTo>
                <a:lnTo>
                  <a:pt x="14486" y="8568"/>
                </a:lnTo>
                <a:cubicBezTo>
                  <a:pt x="14582" y="8547"/>
                  <a:pt x="14677" y="8537"/>
                  <a:pt x="14770" y="8537"/>
                </a:cubicBezTo>
                <a:close/>
                <a:moveTo>
                  <a:pt x="11259" y="9424"/>
                </a:moveTo>
                <a:lnTo>
                  <a:pt x="11871" y="9729"/>
                </a:lnTo>
                <a:cubicBezTo>
                  <a:pt x="11918" y="9752"/>
                  <a:pt x="11951" y="9803"/>
                  <a:pt x="11951" y="9860"/>
                </a:cubicBezTo>
                <a:lnTo>
                  <a:pt x="11951" y="11139"/>
                </a:lnTo>
                <a:cubicBezTo>
                  <a:pt x="11951" y="11205"/>
                  <a:pt x="11897" y="11259"/>
                  <a:pt x="11832" y="11259"/>
                </a:cubicBezTo>
                <a:lnTo>
                  <a:pt x="10690" y="11259"/>
                </a:lnTo>
                <a:cubicBezTo>
                  <a:pt x="10624" y="11259"/>
                  <a:pt x="10570" y="11205"/>
                  <a:pt x="10570" y="11139"/>
                </a:cubicBezTo>
                <a:lnTo>
                  <a:pt x="10570" y="9860"/>
                </a:lnTo>
                <a:cubicBezTo>
                  <a:pt x="10570" y="9803"/>
                  <a:pt x="10600" y="9752"/>
                  <a:pt x="10651" y="9729"/>
                </a:cubicBezTo>
                <a:lnTo>
                  <a:pt x="11259" y="9424"/>
                </a:lnTo>
                <a:close/>
                <a:moveTo>
                  <a:pt x="4185" y="10555"/>
                </a:moveTo>
                <a:cubicBezTo>
                  <a:pt x="4283" y="10555"/>
                  <a:pt x="4379" y="10573"/>
                  <a:pt x="4471" y="10605"/>
                </a:cubicBezTo>
                <a:cubicBezTo>
                  <a:pt x="4752" y="10710"/>
                  <a:pt x="5211" y="11348"/>
                  <a:pt x="5533" y="11891"/>
                </a:cubicBezTo>
                <a:cubicBezTo>
                  <a:pt x="5053" y="12057"/>
                  <a:pt x="4464" y="12213"/>
                  <a:pt x="4107" y="12213"/>
                </a:cubicBezTo>
                <a:cubicBezTo>
                  <a:pt x="4020" y="12213"/>
                  <a:pt x="3947" y="12203"/>
                  <a:pt x="3893" y="12183"/>
                </a:cubicBezTo>
                <a:cubicBezTo>
                  <a:pt x="3526" y="12049"/>
                  <a:pt x="3299" y="11676"/>
                  <a:pt x="3350" y="11288"/>
                </a:cubicBezTo>
                <a:lnTo>
                  <a:pt x="3350" y="11288"/>
                </a:lnTo>
                <a:lnTo>
                  <a:pt x="3890" y="11530"/>
                </a:lnTo>
                <a:cubicBezTo>
                  <a:pt x="3928" y="11548"/>
                  <a:pt x="3967" y="11556"/>
                  <a:pt x="4006" y="11556"/>
                </a:cubicBezTo>
                <a:cubicBezTo>
                  <a:pt x="4112" y="11556"/>
                  <a:pt x="4214" y="11494"/>
                  <a:pt x="4260" y="11390"/>
                </a:cubicBezTo>
                <a:cubicBezTo>
                  <a:pt x="4322" y="11250"/>
                  <a:pt x="4260" y="11083"/>
                  <a:pt x="4119" y="11020"/>
                </a:cubicBezTo>
                <a:lnTo>
                  <a:pt x="3603" y="10787"/>
                </a:lnTo>
                <a:cubicBezTo>
                  <a:pt x="3759" y="10638"/>
                  <a:pt x="3967" y="10555"/>
                  <a:pt x="4185" y="10555"/>
                </a:cubicBezTo>
                <a:close/>
                <a:moveTo>
                  <a:pt x="18524" y="12824"/>
                </a:moveTo>
                <a:cubicBezTo>
                  <a:pt x="18536" y="12824"/>
                  <a:pt x="18536" y="12833"/>
                  <a:pt x="18536" y="12836"/>
                </a:cubicBezTo>
                <a:lnTo>
                  <a:pt x="18119" y="13889"/>
                </a:lnTo>
                <a:cubicBezTo>
                  <a:pt x="18041" y="14080"/>
                  <a:pt x="17856" y="14205"/>
                  <a:pt x="17650" y="14205"/>
                </a:cubicBezTo>
                <a:lnTo>
                  <a:pt x="1492" y="14205"/>
                </a:lnTo>
                <a:cubicBezTo>
                  <a:pt x="1286" y="14205"/>
                  <a:pt x="1098" y="14080"/>
                  <a:pt x="1021" y="13889"/>
                </a:cubicBezTo>
                <a:lnTo>
                  <a:pt x="606" y="12833"/>
                </a:lnTo>
                <a:cubicBezTo>
                  <a:pt x="606" y="12833"/>
                  <a:pt x="606" y="12824"/>
                  <a:pt x="618" y="12824"/>
                </a:cubicBezTo>
                <a:close/>
                <a:moveTo>
                  <a:pt x="16723" y="14763"/>
                </a:moveTo>
                <a:lnTo>
                  <a:pt x="16723" y="15195"/>
                </a:lnTo>
                <a:cubicBezTo>
                  <a:pt x="16720" y="15288"/>
                  <a:pt x="16648" y="15359"/>
                  <a:pt x="16559" y="15359"/>
                </a:cubicBezTo>
                <a:lnTo>
                  <a:pt x="2643" y="15359"/>
                </a:lnTo>
                <a:cubicBezTo>
                  <a:pt x="2554" y="15359"/>
                  <a:pt x="2479" y="15288"/>
                  <a:pt x="2482" y="15195"/>
                </a:cubicBezTo>
                <a:lnTo>
                  <a:pt x="2482" y="14763"/>
                </a:lnTo>
                <a:close/>
                <a:moveTo>
                  <a:pt x="9640" y="0"/>
                </a:moveTo>
                <a:cubicBezTo>
                  <a:pt x="9118" y="0"/>
                  <a:pt x="8679" y="409"/>
                  <a:pt x="8671" y="931"/>
                </a:cubicBezTo>
                <a:cubicBezTo>
                  <a:pt x="8659" y="1426"/>
                  <a:pt x="9031" y="1846"/>
                  <a:pt x="9526" y="1897"/>
                </a:cubicBezTo>
                <a:lnTo>
                  <a:pt x="9526" y="2127"/>
                </a:lnTo>
                <a:lnTo>
                  <a:pt x="6660" y="2127"/>
                </a:lnTo>
                <a:cubicBezTo>
                  <a:pt x="6136" y="2127"/>
                  <a:pt x="5694" y="2544"/>
                  <a:pt x="5703" y="3054"/>
                </a:cubicBezTo>
                <a:cubicBezTo>
                  <a:pt x="5709" y="3549"/>
                  <a:pt x="6127" y="3952"/>
                  <a:pt x="6640" y="3952"/>
                </a:cubicBezTo>
                <a:lnTo>
                  <a:pt x="8572" y="3952"/>
                </a:lnTo>
                <a:cubicBezTo>
                  <a:pt x="8574" y="3952"/>
                  <a:pt x="8576" y="3952"/>
                  <a:pt x="8578" y="3952"/>
                </a:cubicBezTo>
                <a:cubicBezTo>
                  <a:pt x="8730" y="3952"/>
                  <a:pt x="8852" y="3831"/>
                  <a:pt x="8855" y="3677"/>
                </a:cubicBezTo>
                <a:cubicBezTo>
                  <a:pt x="8855" y="3662"/>
                  <a:pt x="8858" y="3645"/>
                  <a:pt x="8864" y="3630"/>
                </a:cubicBezTo>
                <a:cubicBezTo>
                  <a:pt x="8924" y="3498"/>
                  <a:pt x="8855" y="3394"/>
                  <a:pt x="8712" y="3394"/>
                </a:cubicBezTo>
                <a:lnTo>
                  <a:pt x="6586" y="3394"/>
                </a:lnTo>
                <a:cubicBezTo>
                  <a:pt x="6523" y="3394"/>
                  <a:pt x="6464" y="3367"/>
                  <a:pt x="6422" y="3319"/>
                </a:cubicBezTo>
                <a:cubicBezTo>
                  <a:pt x="6165" y="3021"/>
                  <a:pt x="6377" y="2684"/>
                  <a:pt x="6666" y="2684"/>
                </a:cubicBezTo>
                <a:lnTo>
                  <a:pt x="9804" y="2684"/>
                </a:lnTo>
                <a:cubicBezTo>
                  <a:pt x="9962" y="2684"/>
                  <a:pt x="10087" y="2559"/>
                  <a:pt x="10087" y="2401"/>
                </a:cubicBezTo>
                <a:lnTo>
                  <a:pt x="10087" y="1745"/>
                </a:lnTo>
                <a:cubicBezTo>
                  <a:pt x="10087" y="1510"/>
                  <a:pt x="9903" y="1341"/>
                  <a:pt x="9672" y="1341"/>
                </a:cubicBezTo>
                <a:cubicBezTo>
                  <a:pt x="9662" y="1341"/>
                  <a:pt x="9653" y="1342"/>
                  <a:pt x="9643" y="1342"/>
                </a:cubicBezTo>
                <a:cubicBezTo>
                  <a:pt x="9636" y="1343"/>
                  <a:pt x="9629" y="1343"/>
                  <a:pt x="9622" y="1343"/>
                </a:cubicBezTo>
                <a:cubicBezTo>
                  <a:pt x="9340" y="1343"/>
                  <a:pt x="9125" y="1043"/>
                  <a:pt x="9285" y="743"/>
                </a:cubicBezTo>
                <a:cubicBezTo>
                  <a:pt x="9346" y="632"/>
                  <a:pt x="9459" y="561"/>
                  <a:pt x="9587" y="561"/>
                </a:cubicBezTo>
                <a:cubicBezTo>
                  <a:pt x="9590" y="561"/>
                  <a:pt x="9592" y="561"/>
                  <a:pt x="9595" y="561"/>
                </a:cubicBezTo>
                <a:lnTo>
                  <a:pt x="12968" y="561"/>
                </a:lnTo>
                <a:cubicBezTo>
                  <a:pt x="12971" y="561"/>
                  <a:pt x="12973" y="561"/>
                  <a:pt x="12976" y="561"/>
                </a:cubicBezTo>
                <a:cubicBezTo>
                  <a:pt x="13095" y="561"/>
                  <a:pt x="13208" y="626"/>
                  <a:pt x="13269" y="731"/>
                </a:cubicBezTo>
                <a:cubicBezTo>
                  <a:pt x="13439" y="1035"/>
                  <a:pt x="13225" y="1342"/>
                  <a:pt x="12938" y="1342"/>
                </a:cubicBezTo>
                <a:lnTo>
                  <a:pt x="10830" y="1342"/>
                </a:lnTo>
                <a:cubicBezTo>
                  <a:pt x="10603" y="1342"/>
                  <a:pt x="10421" y="1524"/>
                  <a:pt x="10421" y="1748"/>
                </a:cubicBezTo>
                <a:lnTo>
                  <a:pt x="10421" y="2419"/>
                </a:lnTo>
                <a:cubicBezTo>
                  <a:pt x="10421" y="2565"/>
                  <a:pt x="10540" y="2684"/>
                  <a:pt x="10687" y="2684"/>
                </a:cubicBezTo>
                <a:lnTo>
                  <a:pt x="13058" y="2684"/>
                </a:lnTo>
                <a:cubicBezTo>
                  <a:pt x="13117" y="2684"/>
                  <a:pt x="13174" y="2708"/>
                  <a:pt x="13213" y="2756"/>
                </a:cubicBezTo>
                <a:cubicBezTo>
                  <a:pt x="13469" y="3054"/>
                  <a:pt x="13260" y="3391"/>
                  <a:pt x="12974" y="3391"/>
                </a:cubicBezTo>
                <a:lnTo>
                  <a:pt x="12616" y="3391"/>
                </a:lnTo>
                <a:cubicBezTo>
                  <a:pt x="12413" y="3391"/>
                  <a:pt x="12249" y="3558"/>
                  <a:pt x="12249" y="3761"/>
                </a:cubicBezTo>
                <a:lnTo>
                  <a:pt x="12249" y="4441"/>
                </a:lnTo>
                <a:cubicBezTo>
                  <a:pt x="12246" y="4665"/>
                  <a:pt x="12428" y="4846"/>
                  <a:pt x="12655" y="4846"/>
                </a:cubicBezTo>
                <a:lnTo>
                  <a:pt x="14361" y="4846"/>
                </a:lnTo>
                <a:cubicBezTo>
                  <a:pt x="14432" y="4846"/>
                  <a:pt x="14504" y="4876"/>
                  <a:pt x="14552" y="4933"/>
                </a:cubicBezTo>
                <a:cubicBezTo>
                  <a:pt x="14823" y="5258"/>
                  <a:pt x="14594" y="5628"/>
                  <a:pt x="14280" y="5628"/>
                </a:cubicBezTo>
                <a:lnTo>
                  <a:pt x="13311" y="5628"/>
                </a:lnTo>
                <a:cubicBezTo>
                  <a:pt x="13156" y="5628"/>
                  <a:pt x="13031" y="5753"/>
                  <a:pt x="13031" y="5908"/>
                </a:cubicBezTo>
                <a:lnTo>
                  <a:pt x="13031" y="7268"/>
                </a:lnTo>
                <a:lnTo>
                  <a:pt x="12694" y="7268"/>
                </a:lnTo>
                <a:lnTo>
                  <a:pt x="12694" y="5947"/>
                </a:lnTo>
                <a:cubicBezTo>
                  <a:pt x="12694" y="5792"/>
                  <a:pt x="12568" y="5667"/>
                  <a:pt x="12413" y="5667"/>
                </a:cubicBezTo>
                <a:lnTo>
                  <a:pt x="11274" y="5667"/>
                </a:lnTo>
                <a:cubicBezTo>
                  <a:pt x="11272" y="5667"/>
                  <a:pt x="11270" y="5667"/>
                  <a:pt x="11268" y="5667"/>
                </a:cubicBezTo>
                <a:cubicBezTo>
                  <a:pt x="11062" y="5667"/>
                  <a:pt x="10892" y="5513"/>
                  <a:pt x="10869" y="5309"/>
                </a:cubicBezTo>
                <a:cubicBezTo>
                  <a:pt x="10851" y="5082"/>
                  <a:pt x="11030" y="4885"/>
                  <a:pt x="11255" y="4885"/>
                </a:cubicBezTo>
                <a:cubicBezTo>
                  <a:pt x="11258" y="4885"/>
                  <a:pt x="11262" y="4885"/>
                  <a:pt x="11265" y="4885"/>
                </a:cubicBezTo>
                <a:cubicBezTo>
                  <a:pt x="11269" y="4885"/>
                  <a:pt x="11272" y="4885"/>
                  <a:pt x="11276" y="4885"/>
                </a:cubicBezTo>
                <a:cubicBezTo>
                  <a:pt x="11631" y="4885"/>
                  <a:pt x="11912" y="4581"/>
                  <a:pt x="11912" y="4226"/>
                </a:cubicBezTo>
                <a:lnTo>
                  <a:pt x="11912" y="3674"/>
                </a:lnTo>
                <a:cubicBezTo>
                  <a:pt x="11912" y="3519"/>
                  <a:pt x="11787" y="3394"/>
                  <a:pt x="11629" y="3394"/>
                </a:cubicBezTo>
                <a:lnTo>
                  <a:pt x="10174" y="3394"/>
                </a:lnTo>
                <a:cubicBezTo>
                  <a:pt x="10022" y="3394"/>
                  <a:pt x="9977" y="3486"/>
                  <a:pt x="10084" y="3594"/>
                </a:cubicBezTo>
                <a:cubicBezTo>
                  <a:pt x="10111" y="3615"/>
                  <a:pt x="10126" y="3648"/>
                  <a:pt x="10123" y="3680"/>
                </a:cubicBezTo>
                <a:cubicBezTo>
                  <a:pt x="10123" y="3829"/>
                  <a:pt x="10248" y="3952"/>
                  <a:pt x="10397" y="3952"/>
                </a:cubicBezTo>
                <a:lnTo>
                  <a:pt x="11259" y="3952"/>
                </a:lnTo>
                <a:cubicBezTo>
                  <a:pt x="11310" y="3952"/>
                  <a:pt x="11352" y="3994"/>
                  <a:pt x="11352" y="4044"/>
                </a:cubicBezTo>
                <a:lnTo>
                  <a:pt x="11352" y="4193"/>
                </a:lnTo>
                <a:cubicBezTo>
                  <a:pt x="11352" y="4247"/>
                  <a:pt x="11310" y="4289"/>
                  <a:pt x="11256" y="4289"/>
                </a:cubicBezTo>
                <a:cubicBezTo>
                  <a:pt x="10716" y="4292"/>
                  <a:pt x="10287" y="4742"/>
                  <a:pt x="10311" y="5282"/>
                </a:cubicBezTo>
                <a:cubicBezTo>
                  <a:pt x="10332" y="5783"/>
                  <a:pt x="10779" y="6189"/>
                  <a:pt x="11280" y="6189"/>
                </a:cubicBezTo>
                <a:lnTo>
                  <a:pt x="12136" y="6189"/>
                </a:lnTo>
                <a:lnTo>
                  <a:pt x="12136" y="7271"/>
                </a:lnTo>
                <a:lnTo>
                  <a:pt x="9658" y="7271"/>
                </a:lnTo>
                <a:cubicBezTo>
                  <a:pt x="9656" y="7271"/>
                  <a:pt x="9654" y="7271"/>
                  <a:pt x="9652" y="7271"/>
                </a:cubicBezTo>
                <a:cubicBezTo>
                  <a:pt x="9508" y="7271"/>
                  <a:pt x="9389" y="7375"/>
                  <a:pt x="9368" y="7516"/>
                </a:cubicBezTo>
                <a:cubicBezTo>
                  <a:pt x="9348" y="7683"/>
                  <a:pt x="9476" y="7829"/>
                  <a:pt x="9646" y="7829"/>
                </a:cubicBezTo>
                <a:lnTo>
                  <a:pt x="10982" y="7829"/>
                </a:lnTo>
                <a:lnTo>
                  <a:pt x="10982" y="8944"/>
                </a:lnTo>
                <a:lnTo>
                  <a:pt x="10400" y="9234"/>
                </a:lnTo>
                <a:cubicBezTo>
                  <a:pt x="10162" y="9353"/>
                  <a:pt x="10010" y="9597"/>
                  <a:pt x="10013" y="9863"/>
                </a:cubicBezTo>
                <a:lnTo>
                  <a:pt x="10013" y="11139"/>
                </a:lnTo>
                <a:cubicBezTo>
                  <a:pt x="10013" y="11515"/>
                  <a:pt x="10314" y="11819"/>
                  <a:pt x="10690" y="11819"/>
                </a:cubicBezTo>
                <a:lnTo>
                  <a:pt x="11829" y="11819"/>
                </a:lnTo>
                <a:cubicBezTo>
                  <a:pt x="12205" y="11819"/>
                  <a:pt x="12509" y="11515"/>
                  <a:pt x="12509" y="11139"/>
                </a:cubicBezTo>
                <a:lnTo>
                  <a:pt x="12509" y="9863"/>
                </a:lnTo>
                <a:cubicBezTo>
                  <a:pt x="12509" y="9594"/>
                  <a:pt x="12360" y="9350"/>
                  <a:pt x="12121" y="9234"/>
                </a:cubicBezTo>
                <a:lnTo>
                  <a:pt x="11540" y="8944"/>
                </a:lnTo>
                <a:lnTo>
                  <a:pt x="11540" y="7829"/>
                </a:lnTo>
                <a:lnTo>
                  <a:pt x="13917" y="7829"/>
                </a:lnTo>
                <a:cubicBezTo>
                  <a:pt x="13922" y="7829"/>
                  <a:pt x="13925" y="7832"/>
                  <a:pt x="13925" y="7838"/>
                </a:cubicBezTo>
                <a:lnTo>
                  <a:pt x="13925" y="9818"/>
                </a:lnTo>
                <a:cubicBezTo>
                  <a:pt x="13925" y="11169"/>
                  <a:pt x="12831" y="12267"/>
                  <a:pt x="11477" y="12267"/>
                </a:cubicBezTo>
                <a:lnTo>
                  <a:pt x="9327" y="12267"/>
                </a:lnTo>
                <a:cubicBezTo>
                  <a:pt x="7976" y="12267"/>
                  <a:pt x="6881" y="11169"/>
                  <a:pt x="6881" y="9818"/>
                </a:cubicBezTo>
                <a:lnTo>
                  <a:pt x="6881" y="7835"/>
                </a:lnTo>
                <a:cubicBezTo>
                  <a:pt x="6881" y="7832"/>
                  <a:pt x="6881" y="7829"/>
                  <a:pt x="6884" y="7829"/>
                </a:cubicBezTo>
                <a:lnTo>
                  <a:pt x="7898" y="7829"/>
                </a:lnTo>
                <a:cubicBezTo>
                  <a:pt x="7943" y="7829"/>
                  <a:pt x="7985" y="7811"/>
                  <a:pt x="8014" y="7775"/>
                </a:cubicBezTo>
                <a:cubicBezTo>
                  <a:pt x="8217" y="7540"/>
                  <a:pt x="8050" y="7271"/>
                  <a:pt x="7827" y="7271"/>
                </a:cubicBezTo>
                <a:lnTo>
                  <a:pt x="6616" y="7271"/>
                </a:lnTo>
                <a:cubicBezTo>
                  <a:pt x="6455" y="7271"/>
                  <a:pt x="6323" y="7402"/>
                  <a:pt x="6323" y="7563"/>
                </a:cubicBezTo>
                <a:lnTo>
                  <a:pt x="6323" y="9815"/>
                </a:lnTo>
                <a:cubicBezTo>
                  <a:pt x="6323" y="9815"/>
                  <a:pt x="6821" y="11715"/>
                  <a:pt x="7585" y="12228"/>
                </a:cubicBezTo>
                <a:lnTo>
                  <a:pt x="6106" y="12228"/>
                </a:lnTo>
                <a:cubicBezTo>
                  <a:pt x="6180" y="12204"/>
                  <a:pt x="6228" y="12111"/>
                  <a:pt x="6216" y="12004"/>
                </a:cubicBezTo>
                <a:cubicBezTo>
                  <a:pt x="6213" y="11968"/>
                  <a:pt x="6201" y="11933"/>
                  <a:pt x="6183" y="11903"/>
                </a:cubicBezTo>
                <a:cubicBezTo>
                  <a:pt x="6037" y="11625"/>
                  <a:pt x="5312" y="10316"/>
                  <a:pt x="4668" y="10081"/>
                </a:cubicBezTo>
                <a:cubicBezTo>
                  <a:pt x="4510" y="10023"/>
                  <a:pt x="4347" y="9995"/>
                  <a:pt x="4186" y="9995"/>
                </a:cubicBezTo>
                <a:cubicBezTo>
                  <a:pt x="3757" y="9995"/>
                  <a:pt x="3341" y="10192"/>
                  <a:pt x="3070" y="10546"/>
                </a:cubicBezTo>
                <a:lnTo>
                  <a:pt x="2163" y="10140"/>
                </a:lnTo>
                <a:cubicBezTo>
                  <a:pt x="2125" y="10122"/>
                  <a:pt x="2084" y="10114"/>
                  <a:pt x="2044" y="10114"/>
                </a:cubicBezTo>
                <a:cubicBezTo>
                  <a:pt x="1949" y="10114"/>
                  <a:pt x="1857" y="10161"/>
                  <a:pt x="1802" y="10245"/>
                </a:cubicBezTo>
                <a:cubicBezTo>
                  <a:pt x="1713" y="10388"/>
                  <a:pt x="1772" y="10579"/>
                  <a:pt x="1924" y="10647"/>
                </a:cubicBezTo>
                <a:lnTo>
                  <a:pt x="2825" y="11053"/>
                </a:lnTo>
                <a:cubicBezTo>
                  <a:pt x="2718" y="11482"/>
                  <a:pt x="3085" y="12267"/>
                  <a:pt x="3085" y="12267"/>
                </a:cubicBezTo>
                <a:lnTo>
                  <a:pt x="600" y="12267"/>
                </a:lnTo>
                <a:cubicBezTo>
                  <a:pt x="412" y="12267"/>
                  <a:pt x="233" y="12359"/>
                  <a:pt x="129" y="12517"/>
                </a:cubicBezTo>
                <a:cubicBezTo>
                  <a:pt x="22" y="12672"/>
                  <a:pt x="1" y="12869"/>
                  <a:pt x="69" y="13042"/>
                </a:cubicBezTo>
                <a:lnTo>
                  <a:pt x="484" y="14095"/>
                </a:lnTo>
                <a:cubicBezTo>
                  <a:pt x="644" y="14501"/>
                  <a:pt x="1034" y="14766"/>
                  <a:pt x="1470" y="14766"/>
                </a:cubicBezTo>
                <a:cubicBezTo>
                  <a:pt x="1472" y="14766"/>
                  <a:pt x="1475" y="14766"/>
                  <a:pt x="1477" y="14766"/>
                </a:cubicBezTo>
                <a:lnTo>
                  <a:pt x="1924" y="14766"/>
                </a:lnTo>
                <a:lnTo>
                  <a:pt x="1924" y="15198"/>
                </a:lnTo>
                <a:cubicBezTo>
                  <a:pt x="1924" y="15598"/>
                  <a:pt x="2246" y="15923"/>
                  <a:pt x="2646" y="15923"/>
                </a:cubicBezTo>
                <a:lnTo>
                  <a:pt x="16559" y="15923"/>
                </a:lnTo>
                <a:cubicBezTo>
                  <a:pt x="16959" y="15923"/>
                  <a:pt x="17284" y="15598"/>
                  <a:pt x="17284" y="15198"/>
                </a:cubicBezTo>
                <a:lnTo>
                  <a:pt x="17284" y="14766"/>
                </a:lnTo>
                <a:lnTo>
                  <a:pt x="17680" y="14766"/>
                </a:lnTo>
                <a:cubicBezTo>
                  <a:pt x="17683" y="14766"/>
                  <a:pt x="17685" y="14766"/>
                  <a:pt x="17688" y="14766"/>
                </a:cubicBezTo>
                <a:cubicBezTo>
                  <a:pt x="18123" y="14766"/>
                  <a:pt x="18513" y="14501"/>
                  <a:pt x="18670" y="14095"/>
                </a:cubicBezTo>
                <a:lnTo>
                  <a:pt x="19082" y="13054"/>
                </a:lnTo>
                <a:cubicBezTo>
                  <a:pt x="19139" y="12920"/>
                  <a:pt x="19139" y="12768"/>
                  <a:pt x="19088" y="12630"/>
                </a:cubicBezTo>
                <a:cubicBezTo>
                  <a:pt x="19004" y="12410"/>
                  <a:pt x="18793" y="12264"/>
                  <a:pt x="18554" y="12264"/>
                </a:cubicBezTo>
                <a:lnTo>
                  <a:pt x="13225" y="12264"/>
                </a:lnTo>
                <a:cubicBezTo>
                  <a:pt x="13520" y="12055"/>
                  <a:pt x="13773" y="11792"/>
                  <a:pt x="13976" y="11491"/>
                </a:cubicBezTo>
                <a:cubicBezTo>
                  <a:pt x="14233" y="11612"/>
                  <a:pt x="14500" y="11669"/>
                  <a:pt x="14763" y="11669"/>
                </a:cubicBezTo>
                <a:cubicBezTo>
                  <a:pt x="15592" y="11669"/>
                  <a:pt x="16368" y="11104"/>
                  <a:pt x="16565" y="10227"/>
                </a:cubicBezTo>
                <a:cubicBezTo>
                  <a:pt x="16824" y="9072"/>
                  <a:pt x="15948" y="7978"/>
                  <a:pt x="14764" y="7978"/>
                </a:cubicBezTo>
                <a:cubicBezTo>
                  <a:pt x="14671" y="7978"/>
                  <a:pt x="14579" y="7984"/>
                  <a:pt x="14486" y="7999"/>
                </a:cubicBezTo>
                <a:lnTo>
                  <a:pt x="14486" y="7838"/>
                </a:lnTo>
                <a:cubicBezTo>
                  <a:pt x="14486" y="7525"/>
                  <a:pt x="14230" y="7268"/>
                  <a:pt x="13917" y="7268"/>
                </a:cubicBezTo>
                <a:lnTo>
                  <a:pt x="13591" y="7268"/>
                </a:lnTo>
                <a:lnTo>
                  <a:pt x="13591" y="6189"/>
                </a:lnTo>
                <a:lnTo>
                  <a:pt x="14259" y="6189"/>
                </a:lnTo>
                <a:cubicBezTo>
                  <a:pt x="14790" y="6189"/>
                  <a:pt x="15241" y="5753"/>
                  <a:pt x="15232" y="5222"/>
                </a:cubicBezTo>
                <a:cubicBezTo>
                  <a:pt x="15220" y="4703"/>
                  <a:pt x="14799" y="4286"/>
                  <a:pt x="14280" y="4286"/>
                </a:cubicBezTo>
                <a:lnTo>
                  <a:pt x="12900" y="4286"/>
                </a:lnTo>
                <a:cubicBezTo>
                  <a:pt x="12849" y="4286"/>
                  <a:pt x="12807" y="4244"/>
                  <a:pt x="12807" y="4193"/>
                </a:cubicBezTo>
                <a:lnTo>
                  <a:pt x="12807" y="4044"/>
                </a:lnTo>
                <a:cubicBezTo>
                  <a:pt x="12807" y="3994"/>
                  <a:pt x="12849" y="3952"/>
                  <a:pt x="12900" y="3952"/>
                </a:cubicBezTo>
                <a:lnTo>
                  <a:pt x="12950" y="3952"/>
                </a:lnTo>
                <a:cubicBezTo>
                  <a:pt x="13490" y="3952"/>
                  <a:pt x="13922" y="3510"/>
                  <a:pt x="13887" y="2974"/>
                </a:cubicBezTo>
                <a:cubicBezTo>
                  <a:pt x="13851" y="2496"/>
                  <a:pt x="13454" y="2124"/>
                  <a:pt x="12974" y="2124"/>
                </a:cubicBezTo>
                <a:lnTo>
                  <a:pt x="10982" y="2124"/>
                </a:lnTo>
                <a:lnTo>
                  <a:pt x="10982" y="1900"/>
                </a:lnTo>
                <a:lnTo>
                  <a:pt x="12917" y="1900"/>
                </a:lnTo>
                <a:cubicBezTo>
                  <a:pt x="13448" y="1900"/>
                  <a:pt x="13899" y="1464"/>
                  <a:pt x="13890" y="934"/>
                </a:cubicBezTo>
                <a:cubicBezTo>
                  <a:pt x="13878" y="415"/>
                  <a:pt x="13457" y="0"/>
                  <a:pt x="129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4"/>
          <p:cNvGrpSpPr/>
          <p:nvPr/>
        </p:nvGrpSpPr>
        <p:grpSpPr>
          <a:xfrm>
            <a:off x="7105355" y="4107580"/>
            <a:ext cx="480200" cy="338350"/>
            <a:chOff x="7599550" y="1431750"/>
            <a:chExt cx="480200" cy="338350"/>
          </a:xfrm>
        </p:grpSpPr>
        <p:sp>
          <p:nvSpPr>
            <p:cNvPr id="162" name="Google Shape;162;p4"/>
            <p:cNvSpPr/>
            <p:nvPr/>
          </p:nvSpPr>
          <p:spPr>
            <a:xfrm>
              <a:off x="7805850" y="1475850"/>
              <a:ext cx="15925" cy="15925"/>
            </a:xfrm>
            <a:custGeom>
              <a:rect b="b" l="l" r="r" t="t"/>
              <a:pathLst>
                <a:path extrusionOk="0" h="637" w="637">
                  <a:moveTo>
                    <a:pt x="317" y="1"/>
                  </a:moveTo>
                  <a:cubicBezTo>
                    <a:pt x="141" y="1"/>
                    <a:pt x="1" y="144"/>
                    <a:pt x="1" y="320"/>
                  </a:cubicBezTo>
                  <a:cubicBezTo>
                    <a:pt x="1" y="496"/>
                    <a:pt x="141" y="636"/>
                    <a:pt x="317" y="636"/>
                  </a:cubicBezTo>
                  <a:cubicBezTo>
                    <a:pt x="493" y="636"/>
                    <a:pt x="636" y="496"/>
                    <a:pt x="636" y="320"/>
                  </a:cubicBezTo>
                  <a:cubicBezTo>
                    <a:pt x="636" y="144"/>
                    <a:pt x="493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7859250" y="1475850"/>
              <a:ext cx="15975" cy="15925"/>
            </a:xfrm>
            <a:custGeom>
              <a:rect b="b" l="l" r="r" t="t"/>
              <a:pathLst>
                <a:path extrusionOk="0" h="637" w="639">
                  <a:moveTo>
                    <a:pt x="319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36"/>
                    <a:pt x="319" y="636"/>
                  </a:cubicBezTo>
                  <a:cubicBezTo>
                    <a:pt x="495" y="636"/>
                    <a:pt x="638" y="496"/>
                    <a:pt x="638" y="320"/>
                  </a:cubicBezTo>
                  <a:cubicBezTo>
                    <a:pt x="638" y="144"/>
                    <a:pt x="495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786850" y="1509050"/>
              <a:ext cx="62725" cy="51300"/>
            </a:xfrm>
            <a:custGeom>
              <a:rect b="b" l="l" r="r" t="t"/>
              <a:pathLst>
                <a:path extrusionOk="0" h="2052" w="2509">
                  <a:moveTo>
                    <a:pt x="1769" y="820"/>
                  </a:moveTo>
                  <a:cubicBezTo>
                    <a:pt x="1897" y="820"/>
                    <a:pt x="1995" y="940"/>
                    <a:pt x="1969" y="1068"/>
                  </a:cubicBezTo>
                  <a:cubicBezTo>
                    <a:pt x="1948" y="1166"/>
                    <a:pt x="1858" y="1232"/>
                    <a:pt x="1760" y="1232"/>
                  </a:cubicBezTo>
                  <a:lnTo>
                    <a:pt x="1712" y="1232"/>
                  </a:lnTo>
                  <a:lnTo>
                    <a:pt x="1712" y="820"/>
                  </a:lnTo>
                  <a:close/>
                  <a:moveTo>
                    <a:pt x="835" y="550"/>
                  </a:moveTo>
                  <a:cubicBezTo>
                    <a:pt x="987" y="550"/>
                    <a:pt x="1116" y="674"/>
                    <a:pt x="1116" y="829"/>
                  </a:cubicBezTo>
                  <a:lnTo>
                    <a:pt x="1116" y="1202"/>
                  </a:lnTo>
                  <a:cubicBezTo>
                    <a:pt x="1116" y="1360"/>
                    <a:pt x="987" y="1482"/>
                    <a:pt x="835" y="1482"/>
                  </a:cubicBezTo>
                  <a:cubicBezTo>
                    <a:pt x="823" y="1482"/>
                    <a:pt x="812" y="1481"/>
                    <a:pt x="800" y="1479"/>
                  </a:cubicBezTo>
                  <a:cubicBezTo>
                    <a:pt x="659" y="1458"/>
                    <a:pt x="555" y="1336"/>
                    <a:pt x="558" y="1190"/>
                  </a:cubicBezTo>
                  <a:lnTo>
                    <a:pt x="558" y="841"/>
                  </a:lnTo>
                  <a:cubicBezTo>
                    <a:pt x="555" y="698"/>
                    <a:pt x="659" y="573"/>
                    <a:pt x="800" y="552"/>
                  </a:cubicBezTo>
                  <a:cubicBezTo>
                    <a:pt x="811" y="550"/>
                    <a:pt x="823" y="550"/>
                    <a:pt x="835" y="550"/>
                  </a:cubicBezTo>
                  <a:close/>
                  <a:moveTo>
                    <a:pt x="838" y="0"/>
                  </a:moveTo>
                  <a:cubicBezTo>
                    <a:pt x="376" y="0"/>
                    <a:pt x="0" y="400"/>
                    <a:pt x="0" y="865"/>
                  </a:cubicBezTo>
                  <a:lnTo>
                    <a:pt x="0" y="1190"/>
                  </a:lnTo>
                  <a:cubicBezTo>
                    <a:pt x="0" y="1652"/>
                    <a:pt x="376" y="2052"/>
                    <a:pt x="841" y="2052"/>
                  </a:cubicBezTo>
                  <a:cubicBezTo>
                    <a:pt x="1068" y="2052"/>
                    <a:pt x="1289" y="1957"/>
                    <a:pt x="1444" y="1790"/>
                  </a:cubicBezTo>
                  <a:lnTo>
                    <a:pt x="1733" y="1790"/>
                  </a:lnTo>
                  <a:cubicBezTo>
                    <a:pt x="2165" y="1790"/>
                    <a:pt x="2508" y="1432"/>
                    <a:pt x="2497" y="999"/>
                  </a:cubicBezTo>
                  <a:cubicBezTo>
                    <a:pt x="2479" y="585"/>
                    <a:pt x="2127" y="263"/>
                    <a:pt x="1712" y="263"/>
                  </a:cubicBezTo>
                  <a:lnTo>
                    <a:pt x="1444" y="263"/>
                  </a:lnTo>
                  <a:cubicBezTo>
                    <a:pt x="1289" y="96"/>
                    <a:pt x="1068" y="0"/>
                    <a:pt x="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7599550" y="1431750"/>
              <a:ext cx="480200" cy="338350"/>
            </a:xfrm>
            <a:custGeom>
              <a:rect b="b" l="l" r="r" t="t"/>
              <a:pathLst>
                <a:path extrusionOk="0" h="13534" w="19208">
                  <a:moveTo>
                    <a:pt x="15124" y="3539"/>
                  </a:moveTo>
                  <a:cubicBezTo>
                    <a:pt x="15214" y="3539"/>
                    <a:pt x="15294" y="3602"/>
                    <a:pt x="15315" y="3689"/>
                  </a:cubicBezTo>
                  <a:cubicBezTo>
                    <a:pt x="15339" y="3805"/>
                    <a:pt x="15249" y="3912"/>
                    <a:pt x="15130" y="3912"/>
                  </a:cubicBezTo>
                  <a:lnTo>
                    <a:pt x="15094" y="3912"/>
                  </a:lnTo>
                  <a:lnTo>
                    <a:pt x="15094" y="3539"/>
                  </a:lnTo>
                  <a:close/>
                  <a:moveTo>
                    <a:pt x="15130" y="4473"/>
                  </a:moveTo>
                  <a:cubicBezTo>
                    <a:pt x="15217" y="4473"/>
                    <a:pt x="15295" y="4535"/>
                    <a:pt x="15315" y="4622"/>
                  </a:cubicBezTo>
                  <a:cubicBezTo>
                    <a:pt x="15339" y="4735"/>
                    <a:pt x="15249" y="4846"/>
                    <a:pt x="15130" y="4846"/>
                  </a:cubicBezTo>
                  <a:lnTo>
                    <a:pt x="15094" y="4846"/>
                  </a:lnTo>
                  <a:lnTo>
                    <a:pt x="15094" y="4473"/>
                  </a:lnTo>
                  <a:lnTo>
                    <a:pt x="15124" y="4473"/>
                  </a:lnTo>
                  <a:cubicBezTo>
                    <a:pt x="15126" y="4473"/>
                    <a:pt x="15128" y="4473"/>
                    <a:pt x="15130" y="4473"/>
                  </a:cubicBezTo>
                  <a:close/>
                  <a:moveTo>
                    <a:pt x="4247" y="5403"/>
                  </a:moveTo>
                  <a:lnTo>
                    <a:pt x="4247" y="5776"/>
                  </a:lnTo>
                  <a:lnTo>
                    <a:pt x="4209" y="5776"/>
                  </a:lnTo>
                  <a:cubicBezTo>
                    <a:pt x="4089" y="5776"/>
                    <a:pt x="4003" y="5669"/>
                    <a:pt x="4027" y="5553"/>
                  </a:cubicBezTo>
                  <a:cubicBezTo>
                    <a:pt x="4048" y="5463"/>
                    <a:pt x="4125" y="5403"/>
                    <a:pt x="4218" y="5403"/>
                  </a:cubicBezTo>
                  <a:close/>
                  <a:moveTo>
                    <a:pt x="15124" y="5403"/>
                  </a:moveTo>
                  <a:cubicBezTo>
                    <a:pt x="15214" y="5403"/>
                    <a:pt x="15294" y="5466"/>
                    <a:pt x="15315" y="5553"/>
                  </a:cubicBezTo>
                  <a:cubicBezTo>
                    <a:pt x="15339" y="5669"/>
                    <a:pt x="15249" y="5776"/>
                    <a:pt x="15130" y="5776"/>
                  </a:cubicBezTo>
                  <a:lnTo>
                    <a:pt x="15094" y="5776"/>
                  </a:lnTo>
                  <a:lnTo>
                    <a:pt x="15094" y="5403"/>
                  </a:lnTo>
                  <a:close/>
                  <a:moveTo>
                    <a:pt x="4211" y="6411"/>
                  </a:moveTo>
                  <a:cubicBezTo>
                    <a:pt x="4213" y="6411"/>
                    <a:pt x="4216" y="6411"/>
                    <a:pt x="4218" y="6411"/>
                  </a:cubicBezTo>
                  <a:lnTo>
                    <a:pt x="4247" y="6411"/>
                  </a:lnTo>
                  <a:lnTo>
                    <a:pt x="4247" y="6784"/>
                  </a:lnTo>
                  <a:lnTo>
                    <a:pt x="4209" y="6784"/>
                  </a:lnTo>
                  <a:cubicBezTo>
                    <a:pt x="4089" y="6784"/>
                    <a:pt x="4003" y="6674"/>
                    <a:pt x="4027" y="6561"/>
                  </a:cubicBezTo>
                  <a:cubicBezTo>
                    <a:pt x="4047" y="6473"/>
                    <a:pt x="4122" y="6411"/>
                    <a:pt x="4211" y="6411"/>
                  </a:cubicBezTo>
                  <a:close/>
                  <a:moveTo>
                    <a:pt x="15130" y="6411"/>
                  </a:moveTo>
                  <a:cubicBezTo>
                    <a:pt x="15217" y="6411"/>
                    <a:pt x="15295" y="6473"/>
                    <a:pt x="15315" y="6561"/>
                  </a:cubicBezTo>
                  <a:cubicBezTo>
                    <a:pt x="15339" y="6674"/>
                    <a:pt x="15249" y="6784"/>
                    <a:pt x="15130" y="6784"/>
                  </a:cubicBezTo>
                  <a:lnTo>
                    <a:pt x="15094" y="6784"/>
                  </a:lnTo>
                  <a:lnTo>
                    <a:pt x="15094" y="6411"/>
                  </a:lnTo>
                  <a:lnTo>
                    <a:pt x="15124" y="6411"/>
                  </a:lnTo>
                  <a:cubicBezTo>
                    <a:pt x="15126" y="6411"/>
                    <a:pt x="15128" y="6411"/>
                    <a:pt x="15130" y="6411"/>
                  </a:cubicBezTo>
                  <a:close/>
                  <a:moveTo>
                    <a:pt x="4247" y="7417"/>
                  </a:moveTo>
                  <a:lnTo>
                    <a:pt x="4247" y="7789"/>
                  </a:lnTo>
                  <a:lnTo>
                    <a:pt x="4209" y="7789"/>
                  </a:lnTo>
                  <a:cubicBezTo>
                    <a:pt x="4089" y="7789"/>
                    <a:pt x="4003" y="7682"/>
                    <a:pt x="4027" y="7566"/>
                  </a:cubicBezTo>
                  <a:cubicBezTo>
                    <a:pt x="4048" y="7476"/>
                    <a:pt x="4125" y="7417"/>
                    <a:pt x="4218" y="7417"/>
                  </a:cubicBezTo>
                  <a:close/>
                  <a:moveTo>
                    <a:pt x="15124" y="7417"/>
                  </a:moveTo>
                  <a:cubicBezTo>
                    <a:pt x="15214" y="7417"/>
                    <a:pt x="15294" y="7479"/>
                    <a:pt x="15315" y="7566"/>
                  </a:cubicBezTo>
                  <a:cubicBezTo>
                    <a:pt x="15339" y="7682"/>
                    <a:pt x="15249" y="7789"/>
                    <a:pt x="15130" y="7789"/>
                  </a:cubicBezTo>
                  <a:lnTo>
                    <a:pt x="15094" y="7789"/>
                  </a:lnTo>
                  <a:lnTo>
                    <a:pt x="15094" y="7417"/>
                  </a:lnTo>
                  <a:close/>
                  <a:moveTo>
                    <a:pt x="1450" y="7506"/>
                  </a:moveTo>
                  <a:lnTo>
                    <a:pt x="1450" y="7754"/>
                  </a:lnTo>
                  <a:lnTo>
                    <a:pt x="1414" y="7754"/>
                  </a:lnTo>
                  <a:cubicBezTo>
                    <a:pt x="1304" y="7754"/>
                    <a:pt x="1196" y="7777"/>
                    <a:pt x="1098" y="7822"/>
                  </a:cubicBezTo>
                  <a:lnTo>
                    <a:pt x="1450" y="7506"/>
                  </a:lnTo>
                  <a:close/>
                  <a:moveTo>
                    <a:pt x="17853" y="7506"/>
                  </a:moveTo>
                  <a:lnTo>
                    <a:pt x="18205" y="7822"/>
                  </a:lnTo>
                  <a:cubicBezTo>
                    <a:pt x="18107" y="7777"/>
                    <a:pt x="17999" y="7754"/>
                    <a:pt x="17889" y="7754"/>
                  </a:cubicBezTo>
                  <a:lnTo>
                    <a:pt x="17853" y="7754"/>
                  </a:lnTo>
                  <a:lnTo>
                    <a:pt x="17853" y="7506"/>
                  </a:lnTo>
                  <a:close/>
                  <a:moveTo>
                    <a:pt x="1450" y="8311"/>
                  </a:moveTo>
                  <a:lnTo>
                    <a:pt x="1450" y="8684"/>
                  </a:lnTo>
                  <a:lnTo>
                    <a:pt x="1414" y="8684"/>
                  </a:lnTo>
                  <a:cubicBezTo>
                    <a:pt x="1413" y="8684"/>
                    <a:pt x="1411" y="8684"/>
                    <a:pt x="1409" y="8684"/>
                  </a:cubicBezTo>
                  <a:cubicBezTo>
                    <a:pt x="1293" y="8684"/>
                    <a:pt x="1206" y="8575"/>
                    <a:pt x="1229" y="8460"/>
                  </a:cubicBezTo>
                  <a:cubicBezTo>
                    <a:pt x="1247" y="8374"/>
                    <a:pt x="1328" y="8311"/>
                    <a:pt x="1420" y="8311"/>
                  </a:cubicBezTo>
                  <a:close/>
                  <a:moveTo>
                    <a:pt x="17892" y="8311"/>
                  </a:moveTo>
                  <a:cubicBezTo>
                    <a:pt x="18008" y="8311"/>
                    <a:pt x="18098" y="8422"/>
                    <a:pt x="18074" y="8535"/>
                  </a:cubicBezTo>
                  <a:cubicBezTo>
                    <a:pt x="18053" y="8622"/>
                    <a:pt x="17976" y="8684"/>
                    <a:pt x="17889" y="8684"/>
                  </a:cubicBezTo>
                  <a:cubicBezTo>
                    <a:pt x="17887" y="8684"/>
                    <a:pt x="17885" y="8684"/>
                    <a:pt x="17883" y="8684"/>
                  </a:cubicBezTo>
                  <a:lnTo>
                    <a:pt x="17853" y="8684"/>
                  </a:lnTo>
                  <a:lnTo>
                    <a:pt x="17853" y="8311"/>
                  </a:lnTo>
                  <a:close/>
                  <a:moveTo>
                    <a:pt x="4247" y="8425"/>
                  </a:moveTo>
                  <a:lnTo>
                    <a:pt x="4247" y="8797"/>
                  </a:lnTo>
                  <a:lnTo>
                    <a:pt x="4218" y="8797"/>
                  </a:lnTo>
                  <a:cubicBezTo>
                    <a:pt x="4125" y="8797"/>
                    <a:pt x="4048" y="8735"/>
                    <a:pt x="4027" y="8648"/>
                  </a:cubicBezTo>
                  <a:cubicBezTo>
                    <a:pt x="4003" y="8532"/>
                    <a:pt x="4089" y="8425"/>
                    <a:pt x="4209" y="8425"/>
                  </a:cubicBezTo>
                  <a:close/>
                  <a:moveTo>
                    <a:pt x="15130" y="8425"/>
                  </a:moveTo>
                  <a:cubicBezTo>
                    <a:pt x="15249" y="8425"/>
                    <a:pt x="15339" y="8532"/>
                    <a:pt x="15315" y="8648"/>
                  </a:cubicBezTo>
                  <a:cubicBezTo>
                    <a:pt x="15294" y="8735"/>
                    <a:pt x="15214" y="8797"/>
                    <a:pt x="15124" y="8797"/>
                  </a:cubicBezTo>
                  <a:lnTo>
                    <a:pt x="15094" y="8797"/>
                  </a:lnTo>
                  <a:lnTo>
                    <a:pt x="15094" y="8425"/>
                  </a:lnTo>
                  <a:close/>
                  <a:moveTo>
                    <a:pt x="1450" y="9394"/>
                  </a:moveTo>
                  <a:lnTo>
                    <a:pt x="1450" y="9767"/>
                  </a:lnTo>
                  <a:lnTo>
                    <a:pt x="1420" y="9767"/>
                  </a:lnTo>
                  <a:cubicBezTo>
                    <a:pt x="1331" y="9767"/>
                    <a:pt x="1250" y="9704"/>
                    <a:pt x="1229" y="9618"/>
                  </a:cubicBezTo>
                  <a:cubicBezTo>
                    <a:pt x="1205" y="9501"/>
                    <a:pt x="1295" y="9394"/>
                    <a:pt x="1414" y="9394"/>
                  </a:cubicBezTo>
                  <a:close/>
                  <a:moveTo>
                    <a:pt x="17892" y="9394"/>
                  </a:moveTo>
                  <a:cubicBezTo>
                    <a:pt x="18008" y="9394"/>
                    <a:pt x="18098" y="9501"/>
                    <a:pt x="18074" y="9618"/>
                  </a:cubicBezTo>
                  <a:cubicBezTo>
                    <a:pt x="18053" y="9707"/>
                    <a:pt x="17972" y="9767"/>
                    <a:pt x="17883" y="9767"/>
                  </a:cubicBezTo>
                  <a:lnTo>
                    <a:pt x="17853" y="9767"/>
                  </a:lnTo>
                  <a:lnTo>
                    <a:pt x="17853" y="9394"/>
                  </a:lnTo>
                  <a:close/>
                  <a:moveTo>
                    <a:pt x="1758" y="5988"/>
                  </a:moveTo>
                  <a:cubicBezTo>
                    <a:pt x="1762" y="5988"/>
                    <a:pt x="1765" y="5988"/>
                    <a:pt x="1769" y="5988"/>
                  </a:cubicBezTo>
                  <a:cubicBezTo>
                    <a:pt x="2318" y="6006"/>
                    <a:pt x="2753" y="6453"/>
                    <a:pt x="2756" y="7002"/>
                  </a:cubicBezTo>
                  <a:lnTo>
                    <a:pt x="2756" y="9877"/>
                  </a:lnTo>
                  <a:lnTo>
                    <a:pt x="2011" y="9877"/>
                  </a:lnTo>
                  <a:lnTo>
                    <a:pt x="2011" y="9096"/>
                  </a:lnTo>
                  <a:cubicBezTo>
                    <a:pt x="2026" y="9093"/>
                    <a:pt x="2026" y="9090"/>
                    <a:pt x="2046" y="9087"/>
                  </a:cubicBezTo>
                  <a:lnTo>
                    <a:pt x="2046" y="8991"/>
                  </a:lnTo>
                  <a:cubicBezTo>
                    <a:pt x="2026" y="8988"/>
                    <a:pt x="2026" y="8985"/>
                    <a:pt x="2011" y="8982"/>
                  </a:cubicBezTo>
                  <a:lnTo>
                    <a:pt x="2011" y="8046"/>
                  </a:lnTo>
                  <a:cubicBezTo>
                    <a:pt x="2026" y="8043"/>
                    <a:pt x="2046" y="8037"/>
                    <a:pt x="2046" y="8037"/>
                  </a:cubicBezTo>
                  <a:lnTo>
                    <a:pt x="2046" y="7381"/>
                  </a:lnTo>
                  <a:cubicBezTo>
                    <a:pt x="2049" y="7205"/>
                    <a:pt x="1957" y="7038"/>
                    <a:pt x="1808" y="6945"/>
                  </a:cubicBezTo>
                  <a:cubicBezTo>
                    <a:pt x="1726" y="6894"/>
                    <a:pt x="1635" y="6869"/>
                    <a:pt x="1545" y="6869"/>
                  </a:cubicBezTo>
                  <a:cubicBezTo>
                    <a:pt x="1424" y="6869"/>
                    <a:pt x="1305" y="6914"/>
                    <a:pt x="1211" y="6999"/>
                  </a:cubicBezTo>
                  <a:lnTo>
                    <a:pt x="743" y="7423"/>
                  </a:lnTo>
                  <a:lnTo>
                    <a:pt x="743" y="7029"/>
                  </a:lnTo>
                  <a:cubicBezTo>
                    <a:pt x="743" y="6746"/>
                    <a:pt x="857" y="6477"/>
                    <a:pt x="1056" y="6277"/>
                  </a:cubicBezTo>
                  <a:cubicBezTo>
                    <a:pt x="1242" y="6092"/>
                    <a:pt x="1494" y="5988"/>
                    <a:pt x="1758" y="5988"/>
                  </a:cubicBezTo>
                  <a:close/>
                  <a:moveTo>
                    <a:pt x="8384" y="6477"/>
                  </a:moveTo>
                  <a:cubicBezTo>
                    <a:pt x="8694" y="6605"/>
                    <a:pt x="9019" y="6686"/>
                    <a:pt x="9353" y="6716"/>
                  </a:cubicBezTo>
                  <a:lnTo>
                    <a:pt x="9353" y="8332"/>
                  </a:lnTo>
                  <a:cubicBezTo>
                    <a:pt x="9353" y="9167"/>
                    <a:pt x="8688" y="9856"/>
                    <a:pt x="7874" y="9865"/>
                  </a:cubicBezTo>
                  <a:cubicBezTo>
                    <a:pt x="7847" y="9865"/>
                    <a:pt x="7823" y="9868"/>
                    <a:pt x="7799" y="9877"/>
                  </a:cubicBezTo>
                  <a:lnTo>
                    <a:pt x="7713" y="9877"/>
                  </a:lnTo>
                  <a:cubicBezTo>
                    <a:pt x="8142" y="9477"/>
                    <a:pt x="8384" y="8917"/>
                    <a:pt x="8384" y="8329"/>
                  </a:cubicBezTo>
                  <a:lnTo>
                    <a:pt x="8384" y="6477"/>
                  </a:lnTo>
                  <a:close/>
                  <a:moveTo>
                    <a:pt x="9640" y="9379"/>
                  </a:moveTo>
                  <a:cubicBezTo>
                    <a:pt x="9744" y="9564"/>
                    <a:pt x="9878" y="9731"/>
                    <a:pt x="10036" y="9877"/>
                  </a:cubicBezTo>
                  <a:lnTo>
                    <a:pt x="9243" y="9877"/>
                  </a:lnTo>
                  <a:cubicBezTo>
                    <a:pt x="9398" y="9734"/>
                    <a:pt x="9532" y="9564"/>
                    <a:pt x="9640" y="9382"/>
                  </a:cubicBezTo>
                  <a:lnTo>
                    <a:pt x="9640" y="9379"/>
                  </a:lnTo>
                  <a:close/>
                  <a:moveTo>
                    <a:pt x="9654" y="562"/>
                  </a:moveTo>
                  <a:cubicBezTo>
                    <a:pt x="10545" y="562"/>
                    <a:pt x="11385" y="987"/>
                    <a:pt x="11915" y="1714"/>
                  </a:cubicBezTo>
                  <a:cubicBezTo>
                    <a:pt x="12482" y="2496"/>
                    <a:pt x="12607" y="3513"/>
                    <a:pt x="12246" y="4407"/>
                  </a:cubicBezTo>
                  <a:cubicBezTo>
                    <a:pt x="12231" y="4443"/>
                    <a:pt x="12225" y="4479"/>
                    <a:pt x="12225" y="4518"/>
                  </a:cubicBezTo>
                  <a:lnTo>
                    <a:pt x="12225" y="8094"/>
                  </a:lnTo>
                  <a:cubicBezTo>
                    <a:pt x="12222" y="8281"/>
                    <a:pt x="12288" y="8466"/>
                    <a:pt x="12407" y="8612"/>
                  </a:cubicBezTo>
                  <a:cubicBezTo>
                    <a:pt x="12557" y="8790"/>
                    <a:pt x="12776" y="8891"/>
                    <a:pt x="13007" y="8891"/>
                  </a:cubicBezTo>
                  <a:cubicBezTo>
                    <a:pt x="13020" y="8891"/>
                    <a:pt x="13033" y="8890"/>
                    <a:pt x="13045" y="8890"/>
                  </a:cubicBezTo>
                  <a:cubicBezTo>
                    <a:pt x="13466" y="8869"/>
                    <a:pt x="13794" y="8517"/>
                    <a:pt x="13791" y="8094"/>
                  </a:cubicBezTo>
                  <a:lnTo>
                    <a:pt x="13791" y="1586"/>
                  </a:lnTo>
                  <a:cubicBezTo>
                    <a:pt x="13794" y="1037"/>
                    <a:pt x="14229" y="593"/>
                    <a:pt x="14775" y="578"/>
                  </a:cubicBezTo>
                  <a:cubicBezTo>
                    <a:pt x="14779" y="578"/>
                    <a:pt x="14783" y="578"/>
                    <a:pt x="14787" y="578"/>
                  </a:cubicBezTo>
                  <a:cubicBezTo>
                    <a:pt x="15051" y="578"/>
                    <a:pt x="15303" y="679"/>
                    <a:pt x="15488" y="864"/>
                  </a:cubicBezTo>
                  <a:cubicBezTo>
                    <a:pt x="15688" y="1061"/>
                    <a:pt x="15801" y="1330"/>
                    <a:pt x="15804" y="1610"/>
                  </a:cubicBezTo>
                  <a:lnTo>
                    <a:pt x="15804" y="2021"/>
                  </a:lnTo>
                  <a:lnTo>
                    <a:pt x="15333" y="1601"/>
                  </a:lnTo>
                  <a:cubicBezTo>
                    <a:pt x="15234" y="1512"/>
                    <a:pt x="15116" y="1471"/>
                    <a:pt x="15001" y="1471"/>
                  </a:cubicBezTo>
                  <a:cubicBezTo>
                    <a:pt x="14743" y="1471"/>
                    <a:pt x="14498" y="1673"/>
                    <a:pt x="14498" y="1974"/>
                  </a:cubicBezTo>
                  <a:lnTo>
                    <a:pt x="14498" y="3241"/>
                  </a:lnTo>
                  <a:cubicBezTo>
                    <a:pt x="14510" y="3244"/>
                    <a:pt x="14525" y="3244"/>
                    <a:pt x="14537" y="3247"/>
                  </a:cubicBezTo>
                  <a:lnTo>
                    <a:pt x="14537" y="6060"/>
                  </a:lnTo>
                  <a:cubicBezTo>
                    <a:pt x="14525" y="6063"/>
                    <a:pt x="14510" y="6066"/>
                    <a:pt x="14498" y="6069"/>
                  </a:cubicBezTo>
                  <a:lnTo>
                    <a:pt x="14498" y="6128"/>
                  </a:lnTo>
                  <a:cubicBezTo>
                    <a:pt x="14516" y="6128"/>
                    <a:pt x="14516" y="6131"/>
                    <a:pt x="14537" y="6134"/>
                  </a:cubicBezTo>
                  <a:lnTo>
                    <a:pt x="14537" y="7071"/>
                  </a:lnTo>
                  <a:cubicBezTo>
                    <a:pt x="14516" y="7074"/>
                    <a:pt x="14516" y="7077"/>
                    <a:pt x="14498" y="7080"/>
                  </a:cubicBezTo>
                  <a:lnTo>
                    <a:pt x="14498" y="7139"/>
                  </a:lnTo>
                  <a:cubicBezTo>
                    <a:pt x="14516" y="7142"/>
                    <a:pt x="14516" y="7145"/>
                    <a:pt x="14537" y="7148"/>
                  </a:cubicBezTo>
                  <a:lnTo>
                    <a:pt x="14537" y="8085"/>
                  </a:lnTo>
                  <a:cubicBezTo>
                    <a:pt x="14516" y="8088"/>
                    <a:pt x="14516" y="8091"/>
                    <a:pt x="14498" y="8094"/>
                  </a:cubicBezTo>
                  <a:lnTo>
                    <a:pt x="14498" y="8153"/>
                  </a:lnTo>
                  <a:cubicBezTo>
                    <a:pt x="14510" y="8156"/>
                    <a:pt x="14525" y="8159"/>
                    <a:pt x="14537" y="8159"/>
                  </a:cubicBezTo>
                  <a:lnTo>
                    <a:pt x="14537" y="8362"/>
                  </a:lnTo>
                  <a:cubicBezTo>
                    <a:pt x="14516" y="8759"/>
                    <a:pt x="14349" y="9137"/>
                    <a:pt x="14065" y="9421"/>
                  </a:cubicBezTo>
                  <a:cubicBezTo>
                    <a:pt x="13787" y="9696"/>
                    <a:pt x="13409" y="9853"/>
                    <a:pt x="13018" y="9853"/>
                  </a:cubicBezTo>
                  <a:cubicBezTo>
                    <a:pt x="13007" y="9853"/>
                    <a:pt x="12997" y="9853"/>
                    <a:pt x="12986" y="9853"/>
                  </a:cubicBezTo>
                  <a:cubicBezTo>
                    <a:pt x="12330" y="9847"/>
                    <a:pt x="11772" y="9406"/>
                    <a:pt x="11572" y="8803"/>
                  </a:cubicBezTo>
                  <a:cubicBezTo>
                    <a:pt x="11538" y="8688"/>
                    <a:pt x="11431" y="8612"/>
                    <a:pt x="11309" y="8612"/>
                  </a:cubicBezTo>
                  <a:cubicBezTo>
                    <a:pt x="11304" y="8612"/>
                    <a:pt x="11299" y="8612"/>
                    <a:pt x="11295" y="8612"/>
                  </a:cubicBezTo>
                  <a:lnTo>
                    <a:pt x="11280" y="8612"/>
                  </a:lnTo>
                  <a:cubicBezTo>
                    <a:pt x="11101" y="8624"/>
                    <a:pt x="10982" y="8803"/>
                    <a:pt x="11038" y="8973"/>
                  </a:cubicBezTo>
                  <a:cubicBezTo>
                    <a:pt x="11149" y="9316"/>
                    <a:pt x="11611" y="9877"/>
                    <a:pt x="11611" y="9877"/>
                  </a:cubicBezTo>
                  <a:lnTo>
                    <a:pt x="11468" y="9877"/>
                  </a:lnTo>
                  <a:cubicBezTo>
                    <a:pt x="11444" y="9871"/>
                    <a:pt x="11417" y="9868"/>
                    <a:pt x="11393" y="9868"/>
                  </a:cubicBezTo>
                  <a:cubicBezTo>
                    <a:pt x="10576" y="9856"/>
                    <a:pt x="9911" y="9167"/>
                    <a:pt x="9911" y="8332"/>
                  </a:cubicBezTo>
                  <a:lnTo>
                    <a:pt x="9911" y="6716"/>
                  </a:lnTo>
                  <a:cubicBezTo>
                    <a:pt x="10257" y="6689"/>
                    <a:pt x="10597" y="6608"/>
                    <a:pt x="10919" y="6477"/>
                  </a:cubicBezTo>
                  <a:lnTo>
                    <a:pt x="10919" y="7142"/>
                  </a:lnTo>
                  <a:cubicBezTo>
                    <a:pt x="10919" y="7292"/>
                    <a:pt x="11041" y="7417"/>
                    <a:pt x="11191" y="7417"/>
                  </a:cubicBezTo>
                  <a:cubicBezTo>
                    <a:pt x="11193" y="7417"/>
                    <a:pt x="11195" y="7417"/>
                    <a:pt x="11196" y="7417"/>
                  </a:cubicBezTo>
                  <a:lnTo>
                    <a:pt x="11202" y="7417"/>
                  </a:lnTo>
                  <a:cubicBezTo>
                    <a:pt x="11354" y="7417"/>
                    <a:pt x="11477" y="7294"/>
                    <a:pt x="11477" y="7142"/>
                  </a:cubicBezTo>
                  <a:lnTo>
                    <a:pt x="11477" y="4867"/>
                  </a:lnTo>
                  <a:cubicBezTo>
                    <a:pt x="11480" y="4720"/>
                    <a:pt x="11375" y="4598"/>
                    <a:pt x="11232" y="4577"/>
                  </a:cubicBezTo>
                  <a:cubicBezTo>
                    <a:pt x="11220" y="4576"/>
                    <a:pt x="11209" y="4575"/>
                    <a:pt x="11197" y="4575"/>
                  </a:cubicBezTo>
                  <a:cubicBezTo>
                    <a:pt x="11045" y="4575"/>
                    <a:pt x="10919" y="4699"/>
                    <a:pt x="10919" y="4855"/>
                  </a:cubicBezTo>
                  <a:lnTo>
                    <a:pt x="10919" y="5845"/>
                  </a:lnTo>
                  <a:cubicBezTo>
                    <a:pt x="10519" y="6048"/>
                    <a:pt x="10084" y="6150"/>
                    <a:pt x="9649" y="6150"/>
                  </a:cubicBezTo>
                  <a:cubicBezTo>
                    <a:pt x="9167" y="6150"/>
                    <a:pt x="8684" y="6024"/>
                    <a:pt x="8253" y="5773"/>
                  </a:cubicBezTo>
                  <a:cubicBezTo>
                    <a:pt x="8208" y="5744"/>
                    <a:pt x="8154" y="5730"/>
                    <a:pt x="8100" y="5730"/>
                  </a:cubicBezTo>
                  <a:cubicBezTo>
                    <a:pt x="8082" y="5730"/>
                    <a:pt x="8065" y="5732"/>
                    <a:pt x="8047" y="5734"/>
                  </a:cubicBezTo>
                  <a:cubicBezTo>
                    <a:pt x="7919" y="5761"/>
                    <a:pt x="7826" y="5878"/>
                    <a:pt x="7823" y="6009"/>
                  </a:cubicBezTo>
                  <a:lnTo>
                    <a:pt x="7823" y="8308"/>
                  </a:lnTo>
                  <a:cubicBezTo>
                    <a:pt x="7823" y="9155"/>
                    <a:pt x="7149" y="9853"/>
                    <a:pt x="6317" y="9862"/>
                  </a:cubicBezTo>
                  <a:cubicBezTo>
                    <a:pt x="6310" y="9862"/>
                    <a:pt x="6303" y="9862"/>
                    <a:pt x="6295" y="9862"/>
                  </a:cubicBezTo>
                  <a:cubicBezTo>
                    <a:pt x="5458" y="9862"/>
                    <a:pt x="4775" y="9190"/>
                    <a:pt x="4769" y="8350"/>
                  </a:cubicBezTo>
                  <a:lnTo>
                    <a:pt x="4769" y="8156"/>
                  </a:lnTo>
                  <a:cubicBezTo>
                    <a:pt x="4781" y="8156"/>
                    <a:pt x="4793" y="8153"/>
                    <a:pt x="4805" y="8150"/>
                  </a:cubicBezTo>
                  <a:lnTo>
                    <a:pt x="4805" y="8091"/>
                  </a:lnTo>
                  <a:cubicBezTo>
                    <a:pt x="4802" y="8088"/>
                    <a:pt x="4802" y="8085"/>
                    <a:pt x="4769" y="8082"/>
                  </a:cubicBezTo>
                  <a:lnTo>
                    <a:pt x="4769" y="7145"/>
                  </a:lnTo>
                  <a:cubicBezTo>
                    <a:pt x="4802" y="7142"/>
                    <a:pt x="4802" y="7139"/>
                    <a:pt x="4805" y="7139"/>
                  </a:cubicBezTo>
                  <a:lnTo>
                    <a:pt x="4805" y="7080"/>
                  </a:lnTo>
                  <a:cubicBezTo>
                    <a:pt x="4802" y="7077"/>
                    <a:pt x="4802" y="7074"/>
                    <a:pt x="4769" y="7071"/>
                  </a:cubicBezTo>
                  <a:lnTo>
                    <a:pt x="4769" y="6134"/>
                  </a:lnTo>
                  <a:cubicBezTo>
                    <a:pt x="4802" y="6131"/>
                    <a:pt x="4802" y="6128"/>
                    <a:pt x="4805" y="6125"/>
                  </a:cubicBezTo>
                  <a:lnTo>
                    <a:pt x="4805" y="6069"/>
                  </a:lnTo>
                  <a:cubicBezTo>
                    <a:pt x="4802" y="6066"/>
                    <a:pt x="4802" y="6063"/>
                    <a:pt x="4769" y="6060"/>
                  </a:cubicBezTo>
                  <a:lnTo>
                    <a:pt x="4769" y="5120"/>
                  </a:lnTo>
                  <a:cubicBezTo>
                    <a:pt x="4802" y="5117"/>
                    <a:pt x="4805" y="5114"/>
                    <a:pt x="4805" y="5114"/>
                  </a:cubicBezTo>
                  <a:lnTo>
                    <a:pt x="4805" y="4184"/>
                  </a:lnTo>
                  <a:cubicBezTo>
                    <a:pt x="4805" y="3884"/>
                    <a:pt x="4559" y="3682"/>
                    <a:pt x="4301" y="3682"/>
                  </a:cubicBezTo>
                  <a:cubicBezTo>
                    <a:pt x="4186" y="3682"/>
                    <a:pt x="4069" y="3722"/>
                    <a:pt x="3970" y="3811"/>
                  </a:cubicBezTo>
                  <a:lnTo>
                    <a:pt x="3502" y="4234"/>
                  </a:lnTo>
                  <a:lnTo>
                    <a:pt x="3502" y="3823"/>
                  </a:lnTo>
                  <a:cubicBezTo>
                    <a:pt x="3502" y="3542"/>
                    <a:pt x="3615" y="3274"/>
                    <a:pt x="3815" y="3077"/>
                  </a:cubicBezTo>
                  <a:cubicBezTo>
                    <a:pt x="4000" y="2892"/>
                    <a:pt x="4255" y="2791"/>
                    <a:pt x="4516" y="2791"/>
                  </a:cubicBezTo>
                  <a:cubicBezTo>
                    <a:pt x="4520" y="2791"/>
                    <a:pt x="4524" y="2791"/>
                    <a:pt x="4528" y="2791"/>
                  </a:cubicBezTo>
                  <a:cubicBezTo>
                    <a:pt x="5074" y="2806"/>
                    <a:pt x="5512" y="3250"/>
                    <a:pt x="5512" y="3796"/>
                  </a:cubicBezTo>
                  <a:lnTo>
                    <a:pt x="5512" y="8094"/>
                  </a:lnTo>
                  <a:cubicBezTo>
                    <a:pt x="5509" y="8517"/>
                    <a:pt x="5837" y="8869"/>
                    <a:pt x="6258" y="8893"/>
                  </a:cubicBezTo>
                  <a:cubicBezTo>
                    <a:pt x="6270" y="8893"/>
                    <a:pt x="6283" y="8894"/>
                    <a:pt x="6295" y="8894"/>
                  </a:cubicBezTo>
                  <a:cubicBezTo>
                    <a:pt x="6526" y="8894"/>
                    <a:pt x="6746" y="8791"/>
                    <a:pt x="6896" y="8612"/>
                  </a:cubicBezTo>
                  <a:cubicBezTo>
                    <a:pt x="7018" y="8466"/>
                    <a:pt x="7084" y="8281"/>
                    <a:pt x="7081" y="8091"/>
                  </a:cubicBezTo>
                  <a:lnTo>
                    <a:pt x="7081" y="4518"/>
                  </a:lnTo>
                  <a:cubicBezTo>
                    <a:pt x="7081" y="4479"/>
                    <a:pt x="7072" y="4443"/>
                    <a:pt x="7057" y="4407"/>
                  </a:cubicBezTo>
                  <a:cubicBezTo>
                    <a:pt x="6926" y="4079"/>
                    <a:pt x="6854" y="3727"/>
                    <a:pt x="6854" y="3372"/>
                  </a:cubicBezTo>
                  <a:cubicBezTo>
                    <a:pt x="6848" y="1905"/>
                    <a:pt x="7993" y="670"/>
                    <a:pt x="9455" y="569"/>
                  </a:cubicBezTo>
                  <a:cubicBezTo>
                    <a:pt x="9521" y="564"/>
                    <a:pt x="9588" y="562"/>
                    <a:pt x="9654" y="562"/>
                  </a:cubicBezTo>
                  <a:close/>
                  <a:moveTo>
                    <a:pt x="17545" y="5997"/>
                  </a:moveTo>
                  <a:cubicBezTo>
                    <a:pt x="17809" y="5997"/>
                    <a:pt x="18061" y="6101"/>
                    <a:pt x="18247" y="6286"/>
                  </a:cubicBezTo>
                  <a:cubicBezTo>
                    <a:pt x="18447" y="6483"/>
                    <a:pt x="18560" y="6751"/>
                    <a:pt x="18560" y="7035"/>
                  </a:cubicBezTo>
                  <a:lnTo>
                    <a:pt x="18560" y="7423"/>
                  </a:lnTo>
                  <a:lnTo>
                    <a:pt x="18092" y="6999"/>
                  </a:lnTo>
                  <a:cubicBezTo>
                    <a:pt x="17998" y="6914"/>
                    <a:pt x="17878" y="6869"/>
                    <a:pt x="17757" y="6869"/>
                  </a:cubicBezTo>
                  <a:cubicBezTo>
                    <a:pt x="17666" y="6869"/>
                    <a:pt x="17576" y="6894"/>
                    <a:pt x="17495" y="6945"/>
                  </a:cubicBezTo>
                  <a:cubicBezTo>
                    <a:pt x="17343" y="7038"/>
                    <a:pt x="17254" y="7205"/>
                    <a:pt x="17257" y="7381"/>
                  </a:cubicBezTo>
                  <a:lnTo>
                    <a:pt x="17257" y="8037"/>
                  </a:lnTo>
                  <a:cubicBezTo>
                    <a:pt x="17268" y="8040"/>
                    <a:pt x="17280" y="8043"/>
                    <a:pt x="17292" y="8046"/>
                  </a:cubicBezTo>
                  <a:lnTo>
                    <a:pt x="17292" y="8982"/>
                  </a:lnTo>
                  <a:cubicBezTo>
                    <a:pt x="17289" y="8985"/>
                    <a:pt x="17289" y="8988"/>
                    <a:pt x="17257" y="8991"/>
                  </a:cubicBezTo>
                  <a:lnTo>
                    <a:pt x="17257" y="9087"/>
                  </a:lnTo>
                  <a:cubicBezTo>
                    <a:pt x="17289" y="9090"/>
                    <a:pt x="17289" y="9093"/>
                    <a:pt x="17292" y="9096"/>
                  </a:cubicBezTo>
                  <a:lnTo>
                    <a:pt x="17292" y="9877"/>
                  </a:lnTo>
                  <a:lnTo>
                    <a:pt x="16547" y="9877"/>
                  </a:lnTo>
                  <a:lnTo>
                    <a:pt x="16547" y="7008"/>
                  </a:lnTo>
                  <a:cubicBezTo>
                    <a:pt x="16550" y="6459"/>
                    <a:pt x="16985" y="6012"/>
                    <a:pt x="17534" y="5997"/>
                  </a:cubicBezTo>
                  <a:cubicBezTo>
                    <a:pt x="17538" y="5997"/>
                    <a:pt x="17541" y="5997"/>
                    <a:pt x="17545" y="5997"/>
                  </a:cubicBezTo>
                  <a:close/>
                  <a:moveTo>
                    <a:pt x="18557" y="10438"/>
                  </a:moveTo>
                  <a:cubicBezTo>
                    <a:pt x="18560" y="10438"/>
                    <a:pt x="18563" y="10438"/>
                    <a:pt x="18566" y="10441"/>
                  </a:cubicBezTo>
                  <a:cubicBezTo>
                    <a:pt x="18569" y="10444"/>
                    <a:pt x="18569" y="10444"/>
                    <a:pt x="18566" y="10447"/>
                  </a:cubicBezTo>
                  <a:lnTo>
                    <a:pt x="18151" y="11499"/>
                  </a:lnTo>
                  <a:cubicBezTo>
                    <a:pt x="18078" y="11691"/>
                    <a:pt x="17893" y="11816"/>
                    <a:pt x="17690" y="11816"/>
                  </a:cubicBezTo>
                  <a:cubicBezTo>
                    <a:pt x="17688" y="11816"/>
                    <a:pt x="17685" y="11816"/>
                    <a:pt x="17683" y="11816"/>
                  </a:cubicBezTo>
                  <a:lnTo>
                    <a:pt x="14695" y="11816"/>
                  </a:lnTo>
                  <a:cubicBezTo>
                    <a:pt x="14537" y="11816"/>
                    <a:pt x="14408" y="11953"/>
                    <a:pt x="14420" y="12111"/>
                  </a:cubicBezTo>
                  <a:lnTo>
                    <a:pt x="14420" y="12120"/>
                  </a:lnTo>
                  <a:cubicBezTo>
                    <a:pt x="14429" y="12263"/>
                    <a:pt x="14552" y="12376"/>
                    <a:pt x="14695" y="12376"/>
                  </a:cubicBezTo>
                  <a:lnTo>
                    <a:pt x="16809" y="12376"/>
                  </a:lnTo>
                  <a:lnTo>
                    <a:pt x="16809" y="12809"/>
                  </a:lnTo>
                  <a:cubicBezTo>
                    <a:pt x="16809" y="12898"/>
                    <a:pt x="16735" y="12973"/>
                    <a:pt x="16645" y="12973"/>
                  </a:cubicBezTo>
                  <a:lnTo>
                    <a:pt x="2697" y="12973"/>
                  </a:lnTo>
                  <a:cubicBezTo>
                    <a:pt x="2604" y="12973"/>
                    <a:pt x="2530" y="12898"/>
                    <a:pt x="2533" y="12809"/>
                  </a:cubicBezTo>
                  <a:lnTo>
                    <a:pt x="2533" y="12376"/>
                  </a:lnTo>
                  <a:lnTo>
                    <a:pt x="12908" y="12376"/>
                  </a:lnTo>
                  <a:cubicBezTo>
                    <a:pt x="13054" y="12376"/>
                    <a:pt x="13177" y="12257"/>
                    <a:pt x="13180" y="12111"/>
                  </a:cubicBezTo>
                  <a:cubicBezTo>
                    <a:pt x="13180" y="12108"/>
                    <a:pt x="13180" y="12105"/>
                    <a:pt x="13180" y="12105"/>
                  </a:cubicBezTo>
                  <a:cubicBezTo>
                    <a:pt x="13189" y="11947"/>
                    <a:pt x="13063" y="11816"/>
                    <a:pt x="12908" y="11816"/>
                  </a:cubicBezTo>
                  <a:lnTo>
                    <a:pt x="1593" y="11816"/>
                  </a:lnTo>
                  <a:cubicBezTo>
                    <a:pt x="1591" y="11816"/>
                    <a:pt x="1588" y="11816"/>
                    <a:pt x="1586" y="11816"/>
                  </a:cubicBezTo>
                  <a:cubicBezTo>
                    <a:pt x="1383" y="11816"/>
                    <a:pt x="1199" y="11691"/>
                    <a:pt x="1125" y="11499"/>
                  </a:cubicBezTo>
                  <a:lnTo>
                    <a:pt x="710" y="10447"/>
                  </a:lnTo>
                  <a:cubicBezTo>
                    <a:pt x="710" y="10447"/>
                    <a:pt x="710" y="10444"/>
                    <a:pt x="710" y="10441"/>
                  </a:cubicBezTo>
                  <a:cubicBezTo>
                    <a:pt x="713" y="10438"/>
                    <a:pt x="716" y="10438"/>
                    <a:pt x="719" y="10438"/>
                  </a:cubicBezTo>
                  <a:close/>
                  <a:moveTo>
                    <a:pt x="9654" y="0"/>
                  </a:moveTo>
                  <a:cubicBezTo>
                    <a:pt x="8583" y="0"/>
                    <a:pt x="7569" y="512"/>
                    <a:pt x="6935" y="1383"/>
                  </a:cubicBezTo>
                  <a:cubicBezTo>
                    <a:pt x="6264" y="2305"/>
                    <a:pt x="6108" y="3504"/>
                    <a:pt x="6520" y="4568"/>
                  </a:cubicBezTo>
                  <a:lnTo>
                    <a:pt x="6520" y="8105"/>
                  </a:lnTo>
                  <a:cubicBezTo>
                    <a:pt x="6520" y="8144"/>
                    <a:pt x="6511" y="8183"/>
                    <a:pt x="6493" y="8219"/>
                  </a:cubicBezTo>
                  <a:cubicBezTo>
                    <a:pt x="6451" y="8286"/>
                    <a:pt x="6380" y="8330"/>
                    <a:pt x="6300" y="8330"/>
                  </a:cubicBezTo>
                  <a:cubicBezTo>
                    <a:pt x="6295" y="8330"/>
                    <a:pt x="6290" y="8329"/>
                    <a:pt x="6284" y="8329"/>
                  </a:cubicBezTo>
                  <a:cubicBezTo>
                    <a:pt x="6162" y="8317"/>
                    <a:pt x="6070" y="8213"/>
                    <a:pt x="6073" y="8091"/>
                  </a:cubicBezTo>
                  <a:lnTo>
                    <a:pt x="6073" y="3796"/>
                  </a:lnTo>
                  <a:cubicBezTo>
                    <a:pt x="6070" y="2946"/>
                    <a:pt x="5390" y="2251"/>
                    <a:pt x="4540" y="2230"/>
                  </a:cubicBezTo>
                  <a:cubicBezTo>
                    <a:pt x="4529" y="2230"/>
                    <a:pt x="4518" y="2230"/>
                    <a:pt x="4507" y="2230"/>
                  </a:cubicBezTo>
                  <a:cubicBezTo>
                    <a:pt x="4101" y="2230"/>
                    <a:pt x="3712" y="2390"/>
                    <a:pt x="3424" y="2678"/>
                  </a:cubicBezTo>
                  <a:cubicBezTo>
                    <a:pt x="3117" y="2979"/>
                    <a:pt x="2944" y="3390"/>
                    <a:pt x="2941" y="3823"/>
                  </a:cubicBezTo>
                  <a:lnTo>
                    <a:pt x="2941" y="4360"/>
                  </a:lnTo>
                  <a:cubicBezTo>
                    <a:pt x="2938" y="4550"/>
                    <a:pt x="3043" y="4729"/>
                    <a:pt x="3213" y="4819"/>
                  </a:cubicBezTo>
                  <a:cubicBezTo>
                    <a:pt x="3287" y="4858"/>
                    <a:pt x="3367" y="4877"/>
                    <a:pt x="3447" y="4877"/>
                  </a:cubicBezTo>
                  <a:cubicBezTo>
                    <a:pt x="3569" y="4877"/>
                    <a:pt x="3689" y="4832"/>
                    <a:pt x="3785" y="4747"/>
                  </a:cubicBezTo>
                  <a:lnTo>
                    <a:pt x="4247" y="4336"/>
                  </a:lnTo>
                  <a:lnTo>
                    <a:pt x="4247" y="4846"/>
                  </a:lnTo>
                  <a:lnTo>
                    <a:pt x="4218" y="4846"/>
                  </a:lnTo>
                  <a:cubicBezTo>
                    <a:pt x="4215" y="4846"/>
                    <a:pt x="4213" y="4846"/>
                    <a:pt x="4211" y="4846"/>
                  </a:cubicBezTo>
                  <a:cubicBezTo>
                    <a:pt x="3853" y="4846"/>
                    <a:pt x="3543" y="5092"/>
                    <a:pt x="3466" y="5445"/>
                  </a:cubicBezTo>
                  <a:cubicBezTo>
                    <a:pt x="3418" y="5681"/>
                    <a:pt x="3487" y="5928"/>
                    <a:pt x="3654" y="6104"/>
                  </a:cubicBezTo>
                  <a:cubicBezTo>
                    <a:pt x="3389" y="6391"/>
                    <a:pt x="3389" y="6832"/>
                    <a:pt x="3654" y="7118"/>
                  </a:cubicBezTo>
                  <a:cubicBezTo>
                    <a:pt x="3389" y="7405"/>
                    <a:pt x="3389" y="7849"/>
                    <a:pt x="3654" y="8132"/>
                  </a:cubicBezTo>
                  <a:cubicBezTo>
                    <a:pt x="3487" y="8311"/>
                    <a:pt x="3418" y="8556"/>
                    <a:pt x="3466" y="8794"/>
                  </a:cubicBezTo>
                  <a:cubicBezTo>
                    <a:pt x="3543" y="9144"/>
                    <a:pt x="3853" y="9394"/>
                    <a:pt x="4211" y="9394"/>
                  </a:cubicBezTo>
                  <a:cubicBezTo>
                    <a:pt x="4213" y="9394"/>
                    <a:pt x="4216" y="9394"/>
                    <a:pt x="4218" y="9394"/>
                  </a:cubicBezTo>
                  <a:lnTo>
                    <a:pt x="4516" y="9394"/>
                  </a:lnTo>
                  <a:cubicBezTo>
                    <a:pt x="4608" y="9555"/>
                    <a:pt x="4722" y="9701"/>
                    <a:pt x="4853" y="9832"/>
                  </a:cubicBezTo>
                  <a:cubicBezTo>
                    <a:pt x="4871" y="9847"/>
                    <a:pt x="4886" y="9862"/>
                    <a:pt x="4904" y="9877"/>
                  </a:cubicBezTo>
                  <a:lnTo>
                    <a:pt x="3314" y="9877"/>
                  </a:lnTo>
                  <a:lnTo>
                    <a:pt x="3314" y="6951"/>
                  </a:lnTo>
                  <a:cubicBezTo>
                    <a:pt x="3314" y="6933"/>
                    <a:pt x="3311" y="6918"/>
                    <a:pt x="3308" y="6901"/>
                  </a:cubicBezTo>
                  <a:cubicBezTo>
                    <a:pt x="3245" y="6098"/>
                    <a:pt x="2586" y="5475"/>
                    <a:pt x="1781" y="5454"/>
                  </a:cubicBezTo>
                  <a:cubicBezTo>
                    <a:pt x="1770" y="5454"/>
                    <a:pt x="1759" y="5454"/>
                    <a:pt x="1748" y="5454"/>
                  </a:cubicBezTo>
                  <a:cubicBezTo>
                    <a:pt x="1342" y="5454"/>
                    <a:pt x="953" y="5614"/>
                    <a:pt x="666" y="5901"/>
                  </a:cubicBezTo>
                  <a:cubicBezTo>
                    <a:pt x="358" y="6203"/>
                    <a:pt x="185" y="6614"/>
                    <a:pt x="182" y="7044"/>
                  </a:cubicBezTo>
                  <a:lnTo>
                    <a:pt x="182" y="7569"/>
                  </a:lnTo>
                  <a:cubicBezTo>
                    <a:pt x="180" y="7768"/>
                    <a:pt x="293" y="7950"/>
                    <a:pt x="472" y="8037"/>
                  </a:cubicBezTo>
                  <a:cubicBezTo>
                    <a:pt x="537" y="8068"/>
                    <a:pt x="607" y="8084"/>
                    <a:pt x="679" y="8084"/>
                  </a:cubicBezTo>
                  <a:cubicBezTo>
                    <a:pt x="745" y="8084"/>
                    <a:pt x="811" y="8070"/>
                    <a:pt x="874" y="8043"/>
                  </a:cubicBezTo>
                  <a:lnTo>
                    <a:pt x="874" y="8043"/>
                  </a:lnTo>
                  <a:cubicBezTo>
                    <a:pt x="615" y="8335"/>
                    <a:pt x="627" y="8779"/>
                    <a:pt x="901" y="9057"/>
                  </a:cubicBezTo>
                  <a:cubicBezTo>
                    <a:pt x="687" y="9275"/>
                    <a:pt x="627" y="9600"/>
                    <a:pt x="749" y="9877"/>
                  </a:cubicBezTo>
                  <a:lnTo>
                    <a:pt x="678" y="9877"/>
                  </a:lnTo>
                  <a:cubicBezTo>
                    <a:pt x="278" y="9877"/>
                    <a:pt x="1" y="10280"/>
                    <a:pt x="147" y="10652"/>
                  </a:cubicBezTo>
                  <a:lnTo>
                    <a:pt x="561" y="11705"/>
                  </a:lnTo>
                  <a:cubicBezTo>
                    <a:pt x="718" y="12111"/>
                    <a:pt x="1109" y="12376"/>
                    <a:pt x="1544" y="12376"/>
                  </a:cubicBezTo>
                  <a:cubicBezTo>
                    <a:pt x="1547" y="12376"/>
                    <a:pt x="1549" y="12376"/>
                    <a:pt x="1551" y="12376"/>
                  </a:cubicBezTo>
                  <a:lnTo>
                    <a:pt x="1972" y="12376"/>
                  </a:lnTo>
                  <a:lnTo>
                    <a:pt x="1972" y="12806"/>
                  </a:lnTo>
                  <a:cubicBezTo>
                    <a:pt x="1972" y="13208"/>
                    <a:pt x="2297" y="13533"/>
                    <a:pt x="2700" y="13533"/>
                  </a:cubicBezTo>
                  <a:lnTo>
                    <a:pt x="16642" y="13533"/>
                  </a:lnTo>
                  <a:cubicBezTo>
                    <a:pt x="17042" y="13533"/>
                    <a:pt x="17370" y="13208"/>
                    <a:pt x="17370" y="12806"/>
                  </a:cubicBezTo>
                  <a:lnTo>
                    <a:pt x="17370" y="12376"/>
                  </a:lnTo>
                  <a:lnTo>
                    <a:pt x="17734" y="12376"/>
                  </a:lnTo>
                  <a:cubicBezTo>
                    <a:pt x="17736" y="12376"/>
                    <a:pt x="17739" y="12376"/>
                    <a:pt x="17741" y="12376"/>
                  </a:cubicBezTo>
                  <a:cubicBezTo>
                    <a:pt x="18176" y="12376"/>
                    <a:pt x="18564" y="12111"/>
                    <a:pt x="18724" y="11705"/>
                  </a:cubicBezTo>
                  <a:lnTo>
                    <a:pt x="19138" y="10652"/>
                  </a:lnTo>
                  <a:cubicBezTo>
                    <a:pt x="19207" y="10479"/>
                    <a:pt x="19183" y="10283"/>
                    <a:pt x="19079" y="10128"/>
                  </a:cubicBezTo>
                  <a:cubicBezTo>
                    <a:pt x="18971" y="9969"/>
                    <a:pt x="18795" y="9877"/>
                    <a:pt x="18608" y="9877"/>
                  </a:cubicBezTo>
                  <a:lnTo>
                    <a:pt x="18554" y="9877"/>
                  </a:lnTo>
                  <a:cubicBezTo>
                    <a:pt x="18676" y="9600"/>
                    <a:pt x="18617" y="9275"/>
                    <a:pt x="18402" y="9057"/>
                  </a:cubicBezTo>
                  <a:cubicBezTo>
                    <a:pt x="18679" y="8779"/>
                    <a:pt x="18691" y="8335"/>
                    <a:pt x="18429" y="8043"/>
                  </a:cubicBezTo>
                  <a:lnTo>
                    <a:pt x="18429" y="8043"/>
                  </a:lnTo>
                  <a:cubicBezTo>
                    <a:pt x="18491" y="8070"/>
                    <a:pt x="18557" y="8083"/>
                    <a:pt x="18622" y="8083"/>
                  </a:cubicBezTo>
                  <a:cubicBezTo>
                    <a:pt x="18694" y="8083"/>
                    <a:pt x="18765" y="8067"/>
                    <a:pt x="18831" y="8034"/>
                  </a:cubicBezTo>
                  <a:cubicBezTo>
                    <a:pt x="19010" y="7947"/>
                    <a:pt x="19124" y="7765"/>
                    <a:pt x="19121" y="7569"/>
                  </a:cubicBezTo>
                  <a:lnTo>
                    <a:pt x="19121" y="7044"/>
                  </a:lnTo>
                  <a:cubicBezTo>
                    <a:pt x="19118" y="6614"/>
                    <a:pt x="18945" y="6203"/>
                    <a:pt x="18637" y="5899"/>
                  </a:cubicBezTo>
                  <a:cubicBezTo>
                    <a:pt x="18347" y="5611"/>
                    <a:pt x="17954" y="5451"/>
                    <a:pt x="17544" y="5451"/>
                  </a:cubicBezTo>
                  <a:cubicBezTo>
                    <a:pt x="17537" y="5451"/>
                    <a:pt x="17529" y="5451"/>
                    <a:pt x="17522" y="5451"/>
                  </a:cubicBezTo>
                  <a:cubicBezTo>
                    <a:pt x="16720" y="5472"/>
                    <a:pt x="16061" y="6098"/>
                    <a:pt x="15995" y="6901"/>
                  </a:cubicBezTo>
                  <a:cubicBezTo>
                    <a:pt x="15992" y="6916"/>
                    <a:pt x="15989" y="6933"/>
                    <a:pt x="15989" y="6951"/>
                  </a:cubicBezTo>
                  <a:lnTo>
                    <a:pt x="15989" y="9877"/>
                  </a:lnTo>
                  <a:lnTo>
                    <a:pt x="14414" y="9877"/>
                  </a:lnTo>
                  <a:cubicBezTo>
                    <a:pt x="14429" y="9862"/>
                    <a:pt x="14447" y="9847"/>
                    <a:pt x="14462" y="9832"/>
                  </a:cubicBezTo>
                  <a:cubicBezTo>
                    <a:pt x="14596" y="9701"/>
                    <a:pt x="14710" y="9552"/>
                    <a:pt x="14802" y="9394"/>
                  </a:cubicBezTo>
                  <a:lnTo>
                    <a:pt x="15085" y="9394"/>
                  </a:lnTo>
                  <a:cubicBezTo>
                    <a:pt x="15088" y="9394"/>
                    <a:pt x="15090" y="9394"/>
                    <a:pt x="15092" y="9394"/>
                  </a:cubicBezTo>
                  <a:cubicBezTo>
                    <a:pt x="15450" y="9394"/>
                    <a:pt x="15760" y="9144"/>
                    <a:pt x="15837" y="8794"/>
                  </a:cubicBezTo>
                  <a:cubicBezTo>
                    <a:pt x="15885" y="8556"/>
                    <a:pt x="15816" y="8311"/>
                    <a:pt x="15649" y="8135"/>
                  </a:cubicBezTo>
                  <a:cubicBezTo>
                    <a:pt x="15917" y="7852"/>
                    <a:pt x="15917" y="7408"/>
                    <a:pt x="15649" y="7124"/>
                  </a:cubicBezTo>
                  <a:cubicBezTo>
                    <a:pt x="15917" y="6838"/>
                    <a:pt x="15917" y="6397"/>
                    <a:pt x="15649" y="6110"/>
                  </a:cubicBezTo>
                  <a:cubicBezTo>
                    <a:pt x="15903" y="5839"/>
                    <a:pt x="15917" y="5424"/>
                    <a:pt x="15682" y="5135"/>
                  </a:cubicBezTo>
                  <a:cubicBezTo>
                    <a:pt x="15906" y="4864"/>
                    <a:pt x="15906" y="4473"/>
                    <a:pt x="15682" y="4199"/>
                  </a:cubicBezTo>
                  <a:cubicBezTo>
                    <a:pt x="15822" y="4029"/>
                    <a:pt x="15879" y="3808"/>
                    <a:pt x="15837" y="3593"/>
                  </a:cubicBezTo>
                  <a:cubicBezTo>
                    <a:pt x="15769" y="3237"/>
                    <a:pt x="15456" y="2979"/>
                    <a:pt x="15092" y="2979"/>
                  </a:cubicBezTo>
                  <a:cubicBezTo>
                    <a:pt x="15090" y="2979"/>
                    <a:pt x="15087" y="2979"/>
                    <a:pt x="15085" y="2979"/>
                  </a:cubicBezTo>
                  <a:lnTo>
                    <a:pt x="15059" y="2979"/>
                  </a:lnTo>
                  <a:lnTo>
                    <a:pt x="15059" y="2135"/>
                  </a:lnTo>
                  <a:lnTo>
                    <a:pt x="15521" y="2546"/>
                  </a:lnTo>
                  <a:cubicBezTo>
                    <a:pt x="15615" y="2631"/>
                    <a:pt x="15734" y="2674"/>
                    <a:pt x="15856" y="2674"/>
                  </a:cubicBezTo>
                  <a:cubicBezTo>
                    <a:pt x="15936" y="2674"/>
                    <a:pt x="16016" y="2656"/>
                    <a:pt x="16090" y="2618"/>
                  </a:cubicBezTo>
                  <a:cubicBezTo>
                    <a:pt x="16260" y="2525"/>
                    <a:pt x="16365" y="2350"/>
                    <a:pt x="16362" y="2159"/>
                  </a:cubicBezTo>
                  <a:lnTo>
                    <a:pt x="16362" y="1610"/>
                  </a:lnTo>
                  <a:cubicBezTo>
                    <a:pt x="16359" y="1177"/>
                    <a:pt x="16186" y="766"/>
                    <a:pt x="15879" y="465"/>
                  </a:cubicBezTo>
                  <a:cubicBezTo>
                    <a:pt x="15591" y="177"/>
                    <a:pt x="15202" y="17"/>
                    <a:pt x="14796" y="17"/>
                  </a:cubicBezTo>
                  <a:cubicBezTo>
                    <a:pt x="14785" y="17"/>
                    <a:pt x="14774" y="17"/>
                    <a:pt x="14763" y="17"/>
                  </a:cubicBezTo>
                  <a:cubicBezTo>
                    <a:pt x="13913" y="38"/>
                    <a:pt x="13233" y="733"/>
                    <a:pt x="13230" y="1583"/>
                  </a:cubicBezTo>
                  <a:lnTo>
                    <a:pt x="13230" y="8094"/>
                  </a:lnTo>
                  <a:cubicBezTo>
                    <a:pt x="13233" y="8216"/>
                    <a:pt x="13141" y="8320"/>
                    <a:pt x="13019" y="8332"/>
                  </a:cubicBezTo>
                  <a:cubicBezTo>
                    <a:pt x="13015" y="8332"/>
                    <a:pt x="13011" y="8332"/>
                    <a:pt x="13008" y="8332"/>
                  </a:cubicBezTo>
                  <a:cubicBezTo>
                    <a:pt x="12882" y="8332"/>
                    <a:pt x="12780" y="8230"/>
                    <a:pt x="12783" y="8105"/>
                  </a:cubicBezTo>
                  <a:lnTo>
                    <a:pt x="12783" y="4568"/>
                  </a:lnTo>
                  <a:cubicBezTo>
                    <a:pt x="12923" y="4202"/>
                    <a:pt x="13001" y="3817"/>
                    <a:pt x="13007" y="3426"/>
                  </a:cubicBezTo>
                  <a:cubicBezTo>
                    <a:pt x="13042" y="1625"/>
                    <a:pt x="11635" y="104"/>
                    <a:pt x="9839" y="5"/>
                  </a:cubicBezTo>
                  <a:cubicBezTo>
                    <a:pt x="9778" y="2"/>
                    <a:pt x="9716" y="0"/>
                    <a:pt x="9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66" name="Google Shape;166;p4"/>
          <p:cNvGraphicFramePr/>
          <p:nvPr/>
        </p:nvGraphicFramePr>
        <p:xfrm>
          <a:off x="561704" y="1669962"/>
          <a:ext cx="3000000" cy="3000000"/>
        </p:xfrm>
        <a:graphic>
          <a:graphicData uri="http://schemas.openxmlformats.org/drawingml/2006/table">
            <a:tbl>
              <a:tblPr bandRow="1" firstCol="1" firstRow="1">
                <a:gradFill>
                  <a:gsLst>
                    <a:gs pos="0">
                      <a:srgbClr val="FF8885"/>
                    </a:gs>
                    <a:gs pos="35000">
                      <a:srgbClr val="FFACA9"/>
                    </a:gs>
                    <a:gs pos="100000">
                      <a:srgbClr val="FFDBDB"/>
                    </a:gs>
                  </a:gsLst>
                  <a:lin ang="16200000" scaled="0"/>
                </a:gradFill>
                <a:tableStyleId>{919D42EC-74BF-4D80-9C79-1F93F6EA4181}</a:tableStyleId>
              </a:tblPr>
              <a:tblGrid>
                <a:gridCol w="1912225"/>
                <a:gridCol w="1912225"/>
                <a:gridCol w="1912925"/>
              </a:tblGrid>
              <a:tr h="28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</a:rPr>
                        <a:t>Κατηγορίες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</a:rPr>
                        <a:t>Frequency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</a:rPr>
                        <a:t>Basket(Monetary)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</a:rPr>
                        <a:t>High Value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&gt;3,72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&gt;5,09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</a:rPr>
                        <a:t>Loyal Customers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&gt;3,72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&lt;5,09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</a:rPr>
                        <a:t>Churners (Potential)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&lt;3,72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&gt;5,09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5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</a:rPr>
                        <a:t>Low Value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&lt;3,72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</a:rPr>
                        <a:t>&lt;5,09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pSp>
        <p:nvGrpSpPr>
          <p:cNvPr id="167" name="Google Shape;167;p4"/>
          <p:cNvGrpSpPr/>
          <p:nvPr/>
        </p:nvGrpSpPr>
        <p:grpSpPr>
          <a:xfrm>
            <a:off x="3135521" y="617728"/>
            <a:ext cx="150831" cy="336926"/>
            <a:chOff x="2749016" y="4291176"/>
            <a:chExt cx="150831" cy="336926"/>
          </a:xfrm>
        </p:grpSpPr>
        <p:sp>
          <p:nvSpPr>
            <p:cNvPr id="168" name="Google Shape;168;p4"/>
            <p:cNvSpPr/>
            <p:nvPr/>
          </p:nvSpPr>
          <p:spPr>
            <a:xfrm>
              <a:off x="2799399" y="4307472"/>
              <a:ext cx="51942" cy="114865"/>
            </a:xfrm>
            <a:custGeom>
              <a:rect b="b" l="l" r="r" t="t"/>
              <a:pathLst>
                <a:path extrusionOk="0" h="3609" w="1632">
                  <a:moveTo>
                    <a:pt x="810" y="1"/>
                  </a:moveTo>
                  <a:cubicBezTo>
                    <a:pt x="727" y="1"/>
                    <a:pt x="667" y="72"/>
                    <a:pt x="667" y="144"/>
                  </a:cubicBezTo>
                  <a:lnTo>
                    <a:pt x="667" y="489"/>
                  </a:lnTo>
                  <a:cubicBezTo>
                    <a:pt x="298" y="525"/>
                    <a:pt x="1" y="846"/>
                    <a:pt x="1" y="1215"/>
                  </a:cubicBezTo>
                  <a:cubicBezTo>
                    <a:pt x="1" y="1620"/>
                    <a:pt x="322" y="1942"/>
                    <a:pt x="727" y="1942"/>
                  </a:cubicBezTo>
                  <a:lnTo>
                    <a:pt x="894" y="1942"/>
                  </a:lnTo>
                  <a:cubicBezTo>
                    <a:pt x="1132" y="1942"/>
                    <a:pt x="1322" y="2144"/>
                    <a:pt x="1322" y="2382"/>
                  </a:cubicBezTo>
                  <a:cubicBezTo>
                    <a:pt x="1322" y="2620"/>
                    <a:pt x="1132" y="2811"/>
                    <a:pt x="894" y="2811"/>
                  </a:cubicBezTo>
                  <a:lnTo>
                    <a:pt x="632" y="2811"/>
                  </a:lnTo>
                  <a:cubicBezTo>
                    <a:pt x="441" y="2811"/>
                    <a:pt x="298" y="2656"/>
                    <a:pt x="298" y="2466"/>
                  </a:cubicBezTo>
                  <a:cubicBezTo>
                    <a:pt x="298" y="2382"/>
                    <a:pt x="215" y="2323"/>
                    <a:pt x="144" y="2323"/>
                  </a:cubicBezTo>
                  <a:cubicBezTo>
                    <a:pt x="48" y="2323"/>
                    <a:pt x="1" y="2394"/>
                    <a:pt x="1" y="2466"/>
                  </a:cubicBezTo>
                  <a:cubicBezTo>
                    <a:pt x="1" y="2823"/>
                    <a:pt x="298" y="3120"/>
                    <a:pt x="644" y="3120"/>
                  </a:cubicBezTo>
                  <a:lnTo>
                    <a:pt x="667" y="3120"/>
                  </a:lnTo>
                  <a:lnTo>
                    <a:pt x="667" y="3466"/>
                  </a:lnTo>
                  <a:cubicBezTo>
                    <a:pt x="667" y="3549"/>
                    <a:pt x="739" y="3609"/>
                    <a:pt x="810" y="3609"/>
                  </a:cubicBezTo>
                  <a:cubicBezTo>
                    <a:pt x="906" y="3609"/>
                    <a:pt x="965" y="3537"/>
                    <a:pt x="965" y="3466"/>
                  </a:cubicBezTo>
                  <a:lnTo>
                    <a:pt x="965" y="3120"/>
                  </a:lnTo>
                  <a:cubicBezTo>
                    <a:pt x="1334" y="3097"/>
                    <a:pt x="1632" y="2763"/>
                    <a:pt x="1632" y="2394"/>
                  </a:cubicBezTo>
                  <a:cubicBezTo>
                    <a:pt x="1632" y="1989"/>
                    <a:pt x="1298" y="1668"/>
                    <a:pt x="906" y="1668"/>
                  </a:cubicBezTo>
                  <a:lnTo>
                    <a:pt x="739" y="1668"/>
                  </a:lnTo>
                  <a:cubicBezTo>
                    <a:pt x="501" y="1668"/>
                    <a:pt x="310" y="1477"/>
                    <a:pt x="310" y="1239"/>
                  </a:cubicBezTo>
                  <a:cubicBezTo>
                    <a:pt x="310" y="1001"/>
                    <a:pt x="501" y="799"/>
                    <a:pt x="739" y="799"/>
                  </a:cubicBezTo>
                  <a:lnTo>
                    <a:pt x="989" y="799"/>
                  </a:lnTo>
                  <a:cubicBezTo>
                    <a:pt x="1191" y="799"/>
                    <a:pt x="1334" y="953"/>
                    <a:pt x="1334" y="1144"/>
                  </a:cubicBezTo>
                  <a:lnTo>
                    <a:pt x="1334" y="1311"/>
                  </a:lnTo>
                  <a:cubicBezTo>
                    <a:pt x="1322" y="1382"/>
                    <a:pt x="1394" y="1453"/>
                    <a:pt x="1489" y="1453"/>
                  </a:cubicBezTo>
                  <a:cubicBezTo>
                    <a:pt x="1572" y="1453"/>
                    <a:pt x="1632" y="1382"/>
                    <a:pt x="1632" y="1311"/>
                  </a:cubicBezTo>
                  <a:lnTo>
                    <a:pt x="1632" y="1144"/>
                  </a:lnTo>
                  <a:cubicBezTo>
                    <a:pt x="1632" y="787"/>
                    <a:pt x="1334" y="489"/>
                    <a:pt x="977" y="489"/>
                  </a:cubicBezTo>
                  <a:lnTo>
                    <a:pt x="965" y="489"/>
                  </a:lnTo>
                  <a:lnTo>
                    <a:pt x="965" y="144"/>
                  </a:lnTo>
                  <a:cubicBezTo>
                    <a:pt x="965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2750894" y="4291176"/>
              <a:ext cx="147075" cy="336926"/>
            </a:xfrm>
            <a:custGeom>
              <a:rect b="b" l="l" r="r" t="t"/>
              <a:pathLst>
                <a:path extrusionOk="0" h="10586" w="4621">
                  <a:moveTo>
                    <a:pt x="2310" y="299"/>
                  </a:moveTo>
                  <a:cubicBezTo>
                    <a:pt x="3406" y="299"/>
                    <a:pt x="4323" y="1192"/>
                    <a:pt x="4323" y="2311"/>
                  </a:cubicBezTo>
                  <a:cubicBezTo>
                    <a:pt x="4323" y="3418"/>
                    <a:pt x="3430" y="4323"/>
                    <a:pt x="2310" y="4323"/>
                  </a:cubicBezTo>
                  <a:cubicBezTo>
                    <a:pt x="1203" y="4311"/>
                    <a:pt x="298" y="3418"/>
                    <a:pt x="298" y="2311"/>
                  </a:cubicBezTo>
                  <a:cubicBezTo>
                    <a:pt x="298" y="1215"/>
                    <a:pt x="1191" y="299"/>
                    <a:pt x="2310" y="299"/>
                  </a:cubicBezTo>
                  <a:close/>
                  <a:moveTo>
                    <a:pt x="4299" y="7288"/>
                  </a:moveTo>
                  <a:lnTo>
                    <a:pt x="4299" y="7621"/>
                  </a:lnTo>
                  <a:lnTo>
                    <a:pt x="3620" y="7621"/>
                  </a:lnTo>
                  <a:cubicBezTo>
                    <a:pt x="3525" y="7621"/>
                    <a:pt x="3465" y="7704"/>
                    <a:pt x="3465" y="7776"/>
                  </a:cubicBezTo>
                  <a:cubicBezTo>
                    <a:pt x="3465" y="7859"/>
                    <a:pt x="3549" y="7919"/>
                    <a:pt x="3620" y="7919"/>
                  </a:cubicBezTo>
                  <a:lnTo>
                    <a:pt x="3787" y="7919"/>
                  </a:lnTo>
                  <a:lnTo>
                    <a:pt x="3727" y="8442"/>
                  </a:lnTo>
                  <a:lnTo>
                    <a:pt x="882" y="8442"/>
                  </a:lnTo>
                  <a:lnTo>
                    <a:pt x="822" y="7919"/>
                  </a:lnTo>
                  <a:lnTo>
                    <a:pt x="2894" y="7919"/>
                  </a:lnTo>
                  <a:cubicBezTo>
                    <a:pt x="2977" y="7919"/>
                    <a:pt x="3037" y="7847"/>
                    <a:pt x="3037" y="7776"/>
                  </a:cubicBezTo>
                  <a:cubicBezTo>
                    <a:pt x="3037" y="7680"/>
                    <a:pt x="2965" y="7621"/>
                    <a:pt x="2894" y="7621"/>
                  </a:cubicBezTo>
                  <a:lnTo>
                    <a:pt x="298" y="7621"/>
                  </a:lnTo>
                  <a:lnTo>
                    <a:pt x="298" y="7288"/>
                  </a:lnTo>
                  <a:close/>
                  <a:moveTo>
                    <a:pt x="3692" y="8776"/>
                  </a:moveTo>
                  <a:lnTo>
                    <a:pt x="3608" y="9455"/>
                  </a:lnTo>
                  <a:lnTo>
                    <a:pt x="1013" y="9455"/>
                  </a:lnTo>
                  <a:lnTo>
                    <a:pt x="929" y="8776"/>
                  </a:lnTo>
                  <a:close/>
                  <a:moveTo>
                    <a:pt x="3573" y="9764"/>
                  </a:moveTo>
                  <a:lnTo>
                    <a:pt x="3501" y="10288"/>
                  </a:lnTo>
                  <a:lnTo>
                    <a:pt x="1120" y="10288"/>
                  </a:lnTo>
                  <a:lnTo>
                    <a:pt x="1060" y="9764"/>
                  </a:lnTo>
                  <a:close/>
                  <a:moveTo>
                    <a:pt x="2310" y="1"/>
                  </a:moveTo>
                  <a:cubicBezTo>
                    <a:pt x="1048" y="1"/>
                    <a:pt x="1" y="1049"/>
                    <a:pt x="1" y="2311"/>
                  </a:cubicBezTo>
                  <a:cubicBezTo>
                    <a:pt x="1" y="3537"/>
                    <a:pt x="953" y="4549"/>
                    <a:pt x="2156" y="4621"/>
                  </a:cubicBezTo>
                  <a:lnTo>
                    <a:pt x="2156" y="6966"/>
                  </a:lnTo>
                  <a:lnTo>
                    <a:pt x="155" y="6966"/>
                  </a:lnTo>
                  <a:cubicBezTo>
                    <a:pt x="60" y="6966"/>
                    <a:pt x="1" y="7049"/>
                    <a:pt x="1" y="7121"/>
                  </a:cubicBezTo>
                  <a:lnTo>
                    <a:pt x="1" y="7788"/>
                  </a:lnTo>
                  <a:cubicBezTo>
                    <a:pt x="1" y="7883"/>
                    <a:pt x="72" y="7942"/>
                    <a:pt x="155" y="7942"/>
                  </a:cubicBezTo>
                  <a:lnTo>
                    <a:pt x="513" y="7942"/>
                  </a:lnTo>
                  <a:lnTo>
                    <a:pt x="822" y="10455"/>
                  </a:lnTo>
                  <a:cubicBezTo>
                    <a:pt x="834" y="10526"/>
                    <a:pt x="894" y="10586"/>
                    <a:pt x="965" y="10586"/>
                  </a:cubicBezTo>
                  <a:lnTo>
                    <a:pt x="3620" y="10586"/>
                  </a:lnTo>
                  <a:cubicBezTo>
                    <a:pt x="3692" y="10586"/>
                    <a:pt x="3763" y="10526"/>
                    <a:pt x="3763" y="10455"/>
                  </a:cubicBezTo>
                  <a:lnTo>
                    <a:pt x="4084" y="7942"/>
                  </a:lnTo>
                  <a:lnTo>
                    <a:pt x="4442" y="7942"/>
                  </a:lnTo>
                  <a:cubicBezTo>
                    <a:pt x="4525" y="7942"/>
                    <a:pt x="4585" y="7859"/>
                    <a:pt x="4585" y="7788"/>
                  </a:cubicBezTo>
                  <a:lnTo>
                    <a:pt x="4585" y="7121"/>
                  </a:lnTo>
                  <a:cubicBezTo>
                    <a:pt x="4620" y="7026"/>
                    <a:pt x="4549" y="6966"/>
                    <a:pt x="4465" y="6966"/>
                  </a:cubicBezTo>
                  <a:lnTo>
                    <a:pt x="2453" y="6966"/>
                  </a:lnTo>
                  <a:lnTo>
                    <a:pt x="2453" y="4621"/>
                  </a:lnTo>
                  <a:cubicBezTo>
                    <a:pt x="3668" y="4549"/>
                    <a:pt x="4620" y="3537"/>
                    <a:pt x="4620" y="2311"/>
                  </a:cubicBezTo>
                  <a:cubicBezTo>
                    <a:pt x="4620" y="1037"/>
                    <a:pt x="3573" y="1"/>
                    <a:pt x="2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749016" y="4443917"/>
              <a:ext cx="69734" cy="52706"/>
            </a:xfrm>
            <a:custGeom>
              <a:rect b="b" l="l" r="r" t="t"/>
              <a:pathLst>
                <a:path extrusionOk="0" h="1656" w="2191">
                  <a:moveTo>
                    <a:pt x="1107" y="310"/>
                  </a:moveTo>
                  <a:cubicBezTo>
                    <a:pt x="1381" y="310"/>
                    <a:pt x="1643" y="441"/>
                    <a:pt x="1786" y="667"/>
                  </a:cubicBezTo>
                  <a:lnTo>
                    <a:pt x="417" y="667"/>
                  </a:lnTo>
                  <a:cubicBezTo>
                    <a:pt x="572" y="441"/>
                    <a:pt x="822" y="310"/>
                    <a:pt x="1107" y="310"/>
                  </a:cubicBezTo>
                  <a:close/>
                  <a:moveTo>
                    <a:pt x="1786" y="976"/>
                  </a:moveTo>
                  <a:cubicBezTo>
                    <a:pt x="1619" y="1203"/>
                    <a:pt x="1369" y="1334"/>
                    <a:pt x="1107" y="1334"/>
                  </a:cubicBezTo>
                  <a:cubicBezTo>
                    <a:pt x="822" y="1334"/>
                    <a:pt x="572" y="1203"/>
                    <a:pt x="417" y="976"/>
                  </a:cubicBezTo>
                  <a:close/>
                  <a:moveTo>
                    <a:pt x="1107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107" y="1655"/>
                  </a:cubicBezTo>
                  <a:cubicBezTo>
                    <a:pt x="1596" y="1655"/>
                    <a:pt x="2024" y="1334"/>
                    <a:pt x="2191" y="881"/>
                  </a:cubicBezTo>
                  <a:lnTo>
                    <a:pt x="2191" y="846"/>
                  </a:lnTo>
                  <a:lnTo>
                    <a:pt x="2191" y="822"/>
                  </a:lnTo>
                  <a:lnTo>
                    <a:pt x="2191" y="798"/>
                  </a:lnTo>
                  <a:lnTo>
                    <a:pt x="2191" y="774"/>
                  </a:lnTo>
                  <a:cubicBezTo>
                    <a:pt x="2024" y="310"/>
                    <a:pt x="1596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829731" y="4443917"/>
              <a:ext cx="70116" cy="52706"/>
            </a:xfrm>
            <a:custGeom>
              <a:rect b="b" l="l" r="r" t="t"/>
              <a:pathLst>
                <a:path extrusionOk="0" h="1656" w="2203">
                  <a:moveTo>
                    <a:pt x="1096" y="310"/>
                  </a:moveTo>
                  <a:cubicBezTo>
                    <a:pt x="1381" y="310"/>
                    <a:pt x="1631" y="441"/>
                    <a:pt x="1786" y="667"/>
                  </a:cubicBezTo>
                  <a:lnTo>
                    <a:pt x="417" y="667"/>
                  </a:lnTo>
                  <a:cubicBezTo>
                    <a:pt x="560" y="441"/>
                    <a:pt x="810" y="310"/>
                    <a:pt x="1096" y="310"/>
                  </a:cubicBezTo>
                  <a:close/>
                  <a:moveTo>
                    <a:pt x="1786" y="976"/>
                  </a:moveTo>
                  <a:cubicBezTo>
                    <a:pt x="1631" y="1203"/>
                    <a:pt x="1381" y="1334"/>
                    <a:pt x="1096" y="1334"/>
                  </a:cubicBezTo>
                  <a:cubicBezTo>
                    <a:pt x="810" y="1334"/>
                    <a:pt x="560" y="1203"/>
                    <a:pt x="417" y="976"/>
                  </a:cubicBezTo>
                  <a:close/>
                  <a:moveTo>
                    <a:pt x="1096" y="0"/>
                  </a:moveTo>
                  <a:cubicBezTo>
                    <a:pt x="607" y="0"/>
                    <a:pt x="179" y="310"/>
                    <a:pt x="12" y="774"/>
                  </a:cubicBezTo>
                  <a:cubicBezTo>
                    <a:pt x="0" y="798"/>
                    <a:pt x="0" y="846"/>
                    <a:pt x="12" y="881"/>
                  </a:cubicBezTo>
                  <a:cubicBezTo>
                    <a:pt x="179" y="1334"/>
                    <a:pt x="607" y="1655"/>
                    <a:pt x="1096" y="1655"/>
                  </a:cubicBezTo>
                  <a:cubicBezTo>
                    <a:pt x="1584" y="1655"/>
                    <a:pt x="2024" y="1334"/>
                    <a:pt x="2179" y="881"/>
                  </a:cubicBezTo>
                  <a:cubicBezTo>
                    <a:pt x="2203" y="846"/>
                    <a:pt x="2203" y="822"/>
                    <a:pt x="2179" y="774"/>
                  </a:cubicBezTo>
                  <a:cubicBezTo>
                    <a:pt x="2024" y="310"/>
                    <a:pt x="1584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4"/>
          <p:cNvSpPr txBox="1"/>
          <p:nvPr>
            <p:ph idx="2" type="title"/>
          </p:nvPr>
        </p:nvSpPr>
        <p:spPr>
          <a:xfrm>
            <a:off x="190341" y="570375"/>
            <a:ext cx="104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3000"/>
              <a:t>02</a:t>
            </a:r>
            <a:endParaRPr sz="3000"/>
          </a:p>
        </p:txBody>
      </p:sp>
      <p:sp>
        <p:nvSpPr>
          <p:cNvPr id="173" name="Google Shape;173;p4"/>
          <p:cNvSpPr txBox="1"/>
          <p:nvPr>
            <p:ph idx="1" type="subTitle"/>
          </p:nvPr>
        </p:nvSpPr>
        <p:spPr>
          <a:xfrm>
            <a:off x="6498275" y="1573650"/>
            <a:ext cx="25260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The sample has an average frequency of 3.72 breakfast orders per user, indicating High Value consumers with frequency greater than 3.72 and Low Value consumers with frequency less than 3.72.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561688" y="1142813"/>
            <a:ext cx="63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Customers will be classified using RFM (Recency, Frequency, Monetary). 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1293525" y="3265125"/>
            <a:ext cx="473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average breakfast basket has an average value of 5.09€, indicating High Value and Low Value.</a:t>
            </a:r>
            <a:endParaRPr sz="16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/>
        </p:nvSpPr>
        <p:spPr>
          <a:xfrm>
            <a:off x="0" y="2587050"/>
            <a:ext cx="5549100" cy="255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" name="Google Shape;181;p5"/>
          <p:cNvSpPr txBox="1"/>
          <p:nvPr>
            <p:ph type="title"/>
          </p:nvPr>
        </p:nvSpPr>
        <p:spPr>
          <a:xfrm>
            <a:off x="1387125" y="2628852"/>
            <a:ext cx="3496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Ways to do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5"/>
          <p:cNvSpPr txBox="1"/>
          <p:nvPr>
            <p:ph idx="1" type="subTitle"/>
          </p:nvPr>
        </p:nvSpPr>
        <p:spPr>
          <a:xfrm>
            <a:off x="1387125" y="3148452"/>
            <a:ext cx="34962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Social Media Advertising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Loyalty Programs – Rewards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Collabs with Local Businesses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Timing and Duration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Limited-Time Menu Items</a:t>
            </a:r>
            <a:endParaRPr>
              <a:solidFill>
                <a:schemeClr val="dk1"/>
              </a:solidFill>
            </a:endParaRPr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Increasing the amount of basket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5"/>
          <p:cNvSpPr txBox="1"/>
          <p:nvPr>
            <p:ph idx="2" type="title"/>
          </p:nvPr>
        </p:nvSpPr>
        <p:spPr>
          <a:xfrm>
            <a:off x="1387125" y="658701"/>
            <a:ext cx="34962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Customers</a:t>
            </a:r>
            <a:endParaRPr/>
          </a:p>
        </p:txBody>
      </p:sp>
      <p:sp>
        <p:nvSpPr>
          <p:cNvPr id="184" name="Google Shape;184;p5"/>
          <p:cNvSpPr txBox="1"/>
          <p:nvPr>
            <p:ph idx="3" type="subTitle"/>
          </p:nvPr>
        </p:nvSpPr>
        <p:spPr>
          <a:xfrm>
            <a:off x="1387134" y="1093849"/>
            <a:ext cx="34962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Busy Professionals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Students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Remote Workers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Tourists and Travelers</a:t>
            </a:r>
            <a:endParaRPr/>
          </a:p>
          <a:p>
            <a:pPr indent="-285750" lvl="0" marL="2857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Fitness Enthusiasts</a:t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2188" l="0" r="0" t="2189"/>
          <a:stretch/>
        </p:blipFill>
        <p:spPr>
          <a:xfrm>
            <a:off x="5560075" y="0"/>
            <a:ext cx="3583925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5"/>
          <p:cNvCxnSpPr/>
          <p:nvPr/>
        </p:nvCxnSpPr>
        <p:spPr>
          <a:xfrm>
            <a:off x="6058826" y="4756392"/>
            <a:ext cx="262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5"/>
          <p:cNvSpPr/>
          <p:nvPr/>
        </p:nvSpPr>
        <p:spPr>
          <a:xfrm>
            <a:off x="5684901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8765251" y="4617650"/>
            <a:ext cx="291900" cy="277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5"/>
          <p:cNvCxnSpPr/>
          <p:nvPr/>
        </p:nvCxnSpPr>
        <p:spPr>
          <a:xfrm rot="10800000">
            <a:off x="5684800" y="387099"/>
            <a:ext cx="3381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p5"/>
          <p:cNvPicPr preferRelativeResize="0"/>
          <p:nvPr/>
        </p:nvPicPr>
        <p:blipFill rotWithShape="1">
          <a:blip r:embed="rId4">
            <a:alphaModFix/>
          </a:blip>
          <a:srcRect b="3107" l="4771" r="1296" t="7077"/>
          <a:stretch/>
        </p:blipFill>
        <p:spPr>
          <a:xfrm>
            <a:off x="5560075" y="0"/>
            <a:ext cx="3583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2222975" y="1396500"/>
            <a:ext cx="46980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1"/>
                </a:solidFill>
              </a:rPr>
              <a:t>AWESOME VISUALS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6"/>
          <p:cNvSpPr txBox="1"/>
          <p:nvPr>
            <p:ph idx="4294967295" type="title"/>
          </p:nvPr>
        </p:nvSpPr>
        <p:spPr>
          <a:xfrm>
            <a:off x="1178066" y="2108550"/>
            <a:ext cx="10449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3900"/>
              <a:t>03</a:t>
            </a:r>
            <a:endParaRPr sz="3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Useful Visualizations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206" y="990599"/>
            <a:ext cx="6070407" cy="348815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/>
          <p:nvPr>
            <p:ph idx="4294967295" type="subTitle"/>
          </p:nvPr>
        </p:nvSpPr>
        <p:spPr>
          <a:xfrm>
            <a:off x="6972800" y="1440025"/>
            <a:ext cx="20667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This is a HeatMap that depicts the size of the market per city where customers choose Breakfast.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529525" y="2534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</a:rPr>
              <a:t>Useful Visualizations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3661" y="453767"/>
            <a:ext cx="3643979" cy="2521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12" y="1053488"/>
            <a:ext cx="3878340" cy="352640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>
            <p:ph idx="4294967295" type="subTitle"/>
          </p:nvPr>
        </p:nvSpPr>
        <p:spPr>
          <a:xfrm>
            <a:off x="3354925" y="2655225"/>
            <a:ext cx="20667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It is evident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that most people choose breakfast over other cuisines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975" y="2357968"/>
            <a:ext cx="432900" cy="2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>
            <p:ph idx="4294967295" type="subTitle"/>
          </p:nvPr>
        </p:nvSpPr>
        <p:spPr>
          <a:xfrm>
            <a:off x="5880900" y="2975225"/>
            <a:ext cx="30897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Over half of the users prefer to use cash as a payment method.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tnamese Restaurant Business Plan by Slidesgo">
  <a:themeElements>
    <a:clrScheme name="Simple Light">
      <a:dk1>
        <a:srgbClr val="CF342F"/>
      </a:dk1>
      <a:lt1>
        <a:srgbClr val="FFFFFF"/>
      </a:lt1>
      <a:dk2>
        <a:srgbClr val="FBE000"/>
      </a:dk2>
      <a:lt2>
        <a:srgbClr val="05422E"/>
      </a:lt2>
      <a:accent1>
        <a:srgbClr val="EF474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