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F331-BE18-4091-AE40-6CC1D95799B5}" type="datetimeFigureOut">
              <a:rPr lang="en-US" smtClean="0"/>
              <a:pPr/>
              <a:t>1/31/2014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A729-4AB2-4FAC-83F0-EC5E9FC4A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jdanczyk\AppData\Local\Microsoft\Windows\INetCache\IE\280NC7S5\MS910219430%5b1%5d.wa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pic>
        <p:nvPicPr>
          <p:cNvPr id="4" name="MS910219430[1].wav">
            <a:hlinkClick r:id="" action="ppaction://media"/>
          </p:cNvPr>
          <p:cNvPicPr>
            <a:picLocks noGrp="1" noRot="1" noChangeAspect="1"/>
          </p:cNvPicPr>
          <p:nvPr>
            <p:ph idx="1"/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709988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4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</Words>
  <Application>Microsoft Office PowerPoint</Application>
  <PresentationFormat>On-screen Show (4:3)</PresentationFormat>
  <Paragraphs>2</Paragraphs>
  <Slides>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hello</vt:lpstr>
      <vt:lpstr>Hello world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jdanczyk</dc:creator>
  <cp:lastModifiedBy>jdanczyk</cp:lastModifiedBy>
  <cp:revision>6</cp:revision>
  <dcterms:created xsi:type="dcterms:W3CDTF">2014-01-30T23:53:52Z</dcterms:created>
  <dcterms:modified xsi:type="dcterms:W3CDTF">2014-01-31T20:12:03Z</dcterms:modified>
</cp:coreProperties>
</file>