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F331-BE18-4091-AE40-6CC1D95799B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A729-4AB2-4FAC-83F0-EC5E9FC4A9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jdanczyk</dc:creator>
  <cp:lastModifiedBy>jdanczyk</cp:lastModifiedBy>
  <cp:revision>1</cp:revision>
  <dcterms:created xsi:type="dcterms:W3CDTF">2014-01-30T23:53:52Z</dcterms:created>
  <dcterms:modified xsi:type="dcterms:W3CDTF">2014-01-30T23:54:21Z</dcterms:modified>
</cp:coreProperties>
</file>