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A6DA52A-5BCC-4F30-B138-834A9D70C1F5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B4D7A5B-D05D-4D00-8CAB-34A90C850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760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A52A-5BCC-4F30-B138-834A9D70C1F5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7A5B-D05D-4D00-8CAB-34A90C850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3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A52A-5BCC-4F30-B138-834A9D70C1F5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7A5B-D05D-4D00-8CAB-34A90C850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3549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A52A-5BCC-4F30-B138-834A9D70C1F5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7A5B-D05D-4D00-8CAB-34A90C850903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9585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A52A-5BCC-4F30-B138-834A9D70C1F5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7A5B-D05D-4D00-8CAB-34A90C850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911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A52A-5BCC-4F30-B138-834A9D70C1F5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7A5B-D05D-4D00-8CAB-34A90C850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786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A52A-5BCC-4F30-B138-834A9D70C1F5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7A5B-D05D-4D00-8CAB-34A90C850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249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A52A-5BCC-4F30-B138-834A9D70C1F5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7A5B-D05D-4D00-8CAB-34A90C850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2956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A52A-5BCC-4F30-B138-834A9D70C1F5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7A5B-D05D-4D00-8CAB-34A90C850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93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A52A-5BCC-4F30-B138-834A9D70C1F5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7A5B-D05D-4D00-8CAB-34A90C850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63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A52A-5BCC-4F30-B138-834A9D70C1F5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7A5B-D05D-4D00-8CAB-34A90C850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24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A52A-5BCC-4F30-B138-834A9D70C1F5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7A5B-D05D-4D00-8CAB-34A90C850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62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A52A-5BCC-4F30-B138-834A9D70C1F5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7A5B-D05D-4D00-8CAB-34A90C850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55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A52A-5BCC-4F30-B138-834A9D70C1F5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7A5B-D05D-4D00-8CAB-34A90C850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367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A52A-5BCC-4F30-B138-834A9D70C1F5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7A5B-D05D-4D00-8CAB-34A90C850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62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A52A-5BCC-4F30-B138-834A9D70C1F5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7A5B-D05D-4D00-8CAB-34A90C850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821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A52A-5BCC-4F30-B138-834A9D70C1F5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7A5B-D05D-4D00-8CAB-34A90C850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709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A52A-5BCC-4F30-B138-834A9D70C1F5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D7A5B-D05D-4D00-8CAB-34A90C850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8308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MontyPluggin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UrjcWorks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33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</a:t>
            </a:r>
            <a:r>
              <a:rPr lang="es-ES" dirty="0" smtClean="0"/>
              <a:t>Quienes Somos?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Estudiantes Universitarios de Informática.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19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vamos a hacer?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Vamos a </a:t>
            </a:r>
            <a:r>
              <a:rPr lang="es-ES" dirty="0" smtClean="0"/>
              <a:t>adaptar un </a:t>
            </a:r>
            <a:r>
              <a:rPr lang="es-ES" dirty="0" err="1"/>
              <a:t>Identity</a:t>
            </a:r>
            <a:r>
              <a:rPr lang="es-ES" dirty="0"/>
              <a:t> Manager </a:t>
            </a:r>
            <a:r>
              <a:rPr lang="es-ES" dirty="0" err="1" smtClean="0"/>
              <a:t>OpenSource</a:t>
            </a:r>
            <a:r>
              <a:rPr lang="es-ES" dirty="0" smtClean="0"/>
              <a:t> </a:t>
            </a:r>
            <a:r>
              <a:rPr lang="es-ES" dirty="0"/>
              <a:t>( como </a:t>
            </a:r>
            <a:r>
              <a:rPr lang="es-ES" dirty="0" err="1"/>
              <a:t>OpenAM</a:t>
            </a:r>
            <a:r>
              <a:rPr lang="es-ES" dirty="0"/>
              <a:t> o WSo2)</a:t>
            </a:r>
            <a:r>
              <a:rPr lang="es-ES" dirty="0" smtClean="0"/>
              <a:t> </a:t>
            </a:r>
            <a:r>
              <a:rPr lang="es-ES" dirty="0"/>
              <a:t>para </a:t>
            </a:r>
            <a:r>
              <a:rPr lang="es-ES" dirty="0" smtClean="0"/>
              <a:t>implementar seguridad adaptativa: que </a:t>
            </a:r>
            <a:r>
              <a:rPr lang="es-ES" dirty="0"/>
              <a:t>pida la validación estándar de usuario y contraseña para actividades normales, pero en cambio si requiere ejecutar alguna acción </a:t>
            </a:r>
            <a:r>
              <a:rPr lang="es-ES" dirty="0" smtClean="0"/>
              <a:t>peligrosa </a:t>
            </a:r>
            <a:r>
              <a:rPr lang="es-ES" dirty="0"/>
              <a:t>(como un pago, acceso a datos sensibles, </a:t>
            </a:r>
            <a:r>
              <a:rPr lang="es-ES" dirty="0" err="1"/>
              <a:t>etc</a:t>
            </a:r>
            <a:r>
              <a:rPr lang="es-ES" dirty="0"/>
              <a:t>) pedirá además una validación biométrica</a:t>
            </a:r>
            <a:r>
              <a:rPr lang="es-ES" dirty="0" smtClean="0"/>
              <a:t>.</a:t>
            </a:r>
          </a:p>
          <a:p>
            <a:r>
              <a:rPr lang="es-ES" dirty="0"/>
              <a:t>Usaremos el ISO/IEC WD 24745 (en desarrollo) que se está usando para salvaguardar los datos biométricos. El </a:t>
            </a:r>
            <a:r>
              <a:rPr lang="es-ES" dirty="0" err="1"/>
              <a:t>token</a:t>
            </a:r>
            <a:r>
              <a:rPr lang="es-ES" dirty="0"/>
              <a:t> será necesario para poder implementar este estándar ya que la comparación biométrica estará dividida.</a:t>
            </a:r>
            <a:endParaRPr lang="es-ES" b="0" dirty="0" smtClean="0">
              <a:effectLst/>
            </a:endParaRPr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14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¿Dónde se puede aplicar?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Tiendas online, pagos, accesos a sistemas.</a:t>
            </a:r>
          </a:p>
          <a:p>
            <a:r>
              <a:rPr lang="es-ES" dirty="0" smtClean="0"/>
              <a:t>Sistemas de validaciones en Entidades Bancarias.</a:t>
            </a:r>
          </a:p>
          <a:p>
            <a:r>
              <a:rPr lang="es-ES" dirty="0" smtClean="0"/>
              <a:t>Acceso a datos críticos.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96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queremos usar?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Arduino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OpenCV</a:t>
            </a:r>
            <a:r>
              <a:rPr lang="es-ES" dirty="0" smtClean="0"/>
              <a:t>.</a:t>
            </a:r>
          </a:p>
          <a:p>
            <a:r>
              <a:rPr lang="es-ES" dirty="0" smtClean="0"/>
              <a:t>Python.</a:t>
            </a:r>
          </a:p>
          <a:p>
            <a:r>
              <a:rPr lang="es-ES" dirty="0" smtClean="0"/>
              <a:t>Java.</a:t>
            </a:r>
          </a:p>
          <a:p>
            <a:r>
              <a:rPr lang="es-ES" dirty="0" err="1" smtClean="0"/>
              <a:t>OpenAM</a:t>
            </a:r>
            <a:r>
              <a:rPr lang="es-ES" dirty="0" smtClean="0"/>
              <a:t> </a:t>
            </a:r>
            <a:r>
              <a:rPr lang="es-ES" dirty="0"/>
              <a:t>o </a:t>
            </a:r>
            <a:r>
              <a:rPr lang="es-ES" dirty="0" smtClean="0"/>
              <a:t>WSo2.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1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Repositorio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https://github.com/MikeSnow/MontyPlugin</a:t>
            </a:r>
          </a:p>
        </p:txBody>
      </p:sp>
    </p:spTree>
    <p:extLst>
      <p:ext uri="{BB962C8B-B14F-4D97-AF65-F5344CB8AC3E}">
        <p14:creationId xmlns:p14="http://schemas.microsoft.com/office/powerpoint/2010/main" val="29251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				¿Preguntas?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41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73</TotalTime>
  <Words>159</Words>
  <Application>Microsoft Office PowerPoint</Application>
  <PresentationFormat>Panorámica</PresentationFormat>
  <Paragraphs>21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Circuito</vt:lpstr>
      <vt:lpstr>MontyPluggin</vt:lpstr>
      <vt:lpstr>¿Quienes Somos?</vt:lpstr>
      <vt:lpstr>¿Qué vamos a hacer?</vt:lpstr>
      <vt:lpstr>¿Dónde se puede aplicar?</vt:lpstr>
      <vt:lpstr>¿Qué queremos usar?</vt:lpstr>
      <vt:lpstr>Repositorio</vt:lpstr>
      <vt:lpstr>    ¿Preguntas?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MontyPluggin</dc:title>
  <dc:creator>juan martin</dc:creator>
  <cp:lastModifiedBy>juan martin</cp:lastModifiedBy>
  <cp:revision>7</cp:revision>
  <dcterms:created xsi:type="dcterms:W3CDTF">2015-11-26T16:44:34Z</dcterms:created>
  <dcterms:modified xsi:type="dcterms:W3CDTF">2015-11-26T17:57:59Z</dcterms:modified>
</cp:coreProperties>
</file>