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29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38B0-2BE8-9347-94AE-4FE6D460A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FIFA 2018 Champions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20793-968B-0740-BA62-32F9594BF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prediction With data facts</a:t>
            </a:r>
          </a:p>
        </p:txBody>
      </p:sp>
    </p:spTree>
    <p:extLst>
      <p:ext uri="{BB962C8B-B14F-4D97-AF65-F5344CB8AC3E}">
        <p14:creationId xmlns:p14="http://schemas.microsoft.com/office/powerpoint/2010/main" val="376379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8-CCD6-3C4A-9049-9C2283AF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FIFA 2018 Prediction -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8E3F-2CC9-E04B-A652-28D99DFBF9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fontAlgn="base"/>
            <a:r>
              <a:rPr lang="en-US" sz="1800" cap="none" dirty="0"/>
              <a:t>Michael </a:t>
            </a:r>
            <a:r>
              <a:rPr lang="en-US" sz="1800" cap="none" dirty="0" err="1"/>
              <a:t>Strenk</a:t>
            </a:r>
            <a:endParaRPr lang="en-US" sz="1800" cap="none" dirty="0"/>
          </a:p>
          <a:p>
            <a:pPr fontAlgn="base"/>
            <a:r>
              <a:rPr lang="en-US" sz="1800" cap="none" dirty="0"/>
              <a:t>Chandra Karanam</a:t>
            </a:r>
          </a:p>
          <a:p>
            <a:pPr fontAlgn="base"/>
            <a:r>
              <a:rPr lang="en-US" sz="1800" cap="none" dirty="0"/>
              <a:t>Ross Lovelace</a:t>
            </a:r>
          </a:p>
          <a:p>
            <a:pPr fontAlgn="base"/>
            <a:r>
              <a:rPr lang="en-US" sz="1800" cap="none" dirty="0" err="1"/>
              <a:t>Vedant</a:t>
            </a:r>
            <a:r>
              <a:rPr lang="en-US" sz="1800" cap="none" dirty="0"/>
              <a:t> </a:t>
            </a:r>
            <a:r>
              <a:rPr lang="en-US" sz="1800" cap="none" dirty="0" err="1"/>
              <a:t>Vashishth</a:t>
            </a:r>
            <a:endParaRPr lang="en-US" sz="1800" cap="non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3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46A0-D148-EA44-9CD1-C85716E0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763858"/>
          </a:xfrm>
        </p:spPr>
        <p:txBody>
          <a:bodyPr>
            <a:normAutofit fontScale="90000"/>
          </a:bodyPr>
          <a:lstStyle/>
          <a:p>
            <a:r>
              <a:rPr lang="en-US" dirty="0"/>
              <a:t>Game &amp;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418D4-A4E9-5A40-9545-7CA0C414FC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50742"/>
            <a:ext cx="10394707" cy="3623844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/>
              <a:t>When We Started With The Project, First We Tried To Get Familiarized With Game Rules And Discussed Below </a:t>
            </a:r>
          </a:p>
          <a:p>
            <a:r>
              <a:rPr lang="en-US" cap="none" dirty="0"/>
              <a:t>What Drives Team To Win </a:t>
            </a:r>
            <a:r>
              <a:rPr lang="en-US" cap="none" dirty="0" err="1"/>
              <a:t>Fifa</a:t>
            </a:r>
            <a:endParaRPr lang="en-US" cap="none" dirty="0"/>
          </a:p>
          <a:p>
            <a:r>
              <a:rPr lang="en-US" cap="none" dirty="0"/>
              <a:t>How A Player Performance Majorly Contribute To A Team</a:t>
            </a:r>
          </a:p>
          <a:p>
            <a:r>
              <a:rPr lang="en-US" cap="none" dirty="0"/>
              <a:t>Does Strong Team Ever Lost ?  What Factors Caused?</a:t>
            </a:r>
          </a:p>
          <a:p>
            <a:r>
              <a:rPr lang="en-US" cap="none" dirty="0"/>
              <a:t>Which Player In Which Positions And His Strength In Defending Or Attacking</a:t>
            </a:r>
          </a:p>
          <a:p>
            <a:r>
              <a:rPr lang="en-US" cap="none" dirty="0"/>
              <a:t>Earlier Stats Of The Teams And How Many Wins And Titles</a:t>
            </a:r>
          </a:p>
        </p:txBody>
      </p:sp>
    </p:spTree>
    <p:extLst>
      <p:ext uri="{BB962C8B-B14F-4D97-AF65-F5344CB8AC3E}">
        <p14:creationId xmlns:p14="http://schemas.microsoft.com/office/powerpoint/2010/main" val="141794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CF8A-4CA7-FD4B-9DAC-C155D92E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accumulation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4B8C-7B34-9942-A2DD-55F6EDAEB1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To Figured Out The Game Rules And Winning Factors And Forecast Future Results We Are Supposed To Have Some Past Data That Can Help With The Prediction</a:t>
            </a:r>
          </a:p>
          <a:p>
            <a:r>
              <a:rPr lang="en-US" cap="none" dirty="0"/>
              <a:t>Reliability</a:t>
            </a:r>
          </a:p>
          <a:p>
            <a:r>
              <a:rPr lang="en-US" cap="none" dirty="0"/>
              <a:t>Volume Of Data Required For Local Analysis </a:t>
            </a:r>
          </a:p>
          <a:p>
            <a:r>
              <a:rPr lang="en-US" cap="none" dirty="0"/>
              <a:t>Feedback On The Dataset</a:t>
            </a:r>
          </a:p>
          <a:p>
            <a:r>
              <a:rPr lang="en-US" cap="none" dirty="0"/>
              <a:t>Collected Individual Player Data And League Data</a:t>
            </a:r>
          </a:p>
        </p:txBody>
      </p:sp>
    </p:spTree>
    <p:extLst>
      <p:ext uri="{BB962C8B-B14F-4D97-AF65-F5344CB8AC3E}">
        <p14:creationId xmlns:p14="http://schemas.microsoft.com/office/powerpoint/2010/main" val="78966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6CC6-1A7B-FB42-81C7-85A58DCC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555D-D8E5-DE42-8C04-09D078E9C0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/>
              <a:t>After Gathering Required Raw Data From The Kaggle , Diving Into The Data: </a:t>
            </a:r>
          </a:p>
          <a:p>
            <a:r>
              <a:rPr lang="en-US" cap="none" dirty="0"/>
              <a:t>We Removed Few Columns Which Are Not Useful For Analysis. </a:t>
            </a:r>
          </a:p>
          <a:p>
            <a:r>
              <a:rPr lang="en-US" cap="none" dirty="0"/>
              <a:t>Cleaned Up Blank Values. </a:t>
            </a:r>
          </a:p>
          <a:p>
            <a:r>
              <a:rPr lang="en-US" cap="none" dirty="0"/>
              <a:t>Dropped Unnamed Columns</a:t>
            </a:r>
          </a:p>
          <a:p>
            <a:r>
              <a:rPr lang="en-US" cap="none" dirty="0"/>
              <a:t>Indexed Data With Right Columns</a:t>
            </a:r>
          </a:p>
          <a:p>
            <a:r>
              <a:rPr lang="en-US" cap="none" dirty="0"/>
              <a:t>Derive Consolidated Values For Attack, Defense And Midfield Statistics. </a:t>
            </a:r>
          </a:p>
        </p:txBody>
      </p:sp>
    </p:spTree>
    <p:extLst>
      <p:ext uri="{BB962C8B-B14F-4D97-AF65-F5344CB8AC3E}">
        <p14:creationId xmlns:p14="http://schemas.microsoft.com/office/powerpoint/2010/main" val="299396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5E43-7CED-2749-80B6-264E6A29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264D-7715-4949-9AF5-5C98FBF2AC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cap="none" dirty="0"/>
              <a:t>To Get The Prediction What Analysis Need To Be Done ???</a:t>
            </a:r>
          </a:p>
          <a:p>
            <a:r>
              <a:rPr lang="en-US" cap="none" dirty="0"/>
              <a:t>Combine All Past Leagues Data And Get The Team Home Team/Away Team Win Rate Or Draw Rate.  Get Attack, Defense &amp; Mid Field Details Of Both Teams. { Prepare Data Frame For Each }</a:t>
            </a:r>
          </a:p>
          <a:p>
            <a:r>
              <a:rPr lang="en-US" cap="none" dirty="0"/>
              <a:t>Feed Test Data Sets To Poisson Regression Model . </a:t>
            </a:r>
          </a:p>
          <a:p>
            <a:r>
              <a:rPr lang="en-US" cap="none" dirty="0"/>
              <a:t>Get Team Stats For Each Nation And Feed It To The Goal And Match Simulator To The Get The Prediction Of First Match.</a:t>
            </a:r>
          </a:p>
          <a:p>
            <a:r>
              <a:rPr lang="en-US" cap="none" dirty="0"/>
              <a:t>Follow The Same For All Leagues And Do Several Iterations To Test The Code And To Get Accurate Predictions. </a:t>
            </a:r>
          </a:p>
          <a:p>
            <a:r>
              <a:rPr lang="en-US" cap="none" dirty="0"/>
              <a:t>Loop The Predictions For All Leagues Followed By The Other Knockout Matches As Well.       </a:t>
            </a:r>
          </a:p>
        </p:txBody>
      </p:sp>
    </p:spTree>
    <p:extLst>
      <p:ext uri="{BB962C8B-B14F-4D97-AF65-F5344CB8AC3E}">
        <p14:creationId xmlns:p14="http://schemas.microsoft.com/office/powerpoint/2010/main" val="126365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567F-3C37-254A-AA6F-767E1A6A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AD07C-D1D3-3B42-950C-B487EFAD86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Numbers found in process</a:t>
            </a:r>
          </a:p>
          <a:p>
            <a:r>
              <a:rPr lang="en-US" dirty="0"/>
              <a:t>Pics of graphs if any</a:t>
            </a:r>
          </a:p>
        </p:txBody>
      </p:sp>
    </p:spTree>
    <p:extLst>
      <p:ext uri="{BB962C8B-B14F-4D97-AF65-F5344CB8AC3E}">
        <p14:creationId xmlns:p14="http://schemas.microsoft.com/office/powerpoint/2010/main" val="361366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BE5E-32C3-AB49-B9A8-3579DC64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403A-787F-A64C-B067-C30A4AF4C6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Did anyone has any suggestions or questions ?</a:t>
            </a:r>
          </a:p>
          <a:p>
            <a:r>
              <a:rPr lang="en-US" dirty="0"/>
              <a:t>From this  weekend you can see All or most of these prediction live or on screen !!!!! </a:t>
            </a:r>
          </a:p>
        </p:txBody>
      </p:sp>
    </p:spTree>
    <p:extLst>
      <p:ext uri="{BB962C8B-B14F-4D97-AF65-F5344CB8AC3E}">
        <p14:creationId xmlns:p14="http://schemas.microsoft.com/office/powerpoint/2010/main" val="2618822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2759</TotalTime>
  <Words>352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FIFA 2018 Champions</vt:lpstr>
      <vt:lpstr>FIFA 2018 Prediction - Team members</vt:lpstr>
      <vt:lpstr>Game &amp; factors</vt:lpstr>
      <vt:lpstr>Data accumulation</vt:lpstr>
      <vt:lpstr>Data cleanup &amp; Exploration</vt:lpstr>
      <vt:lpstr>Analysis and strategies</vt:lpstr>
      <vt:lpstr>Numerical Facts </vt:lpstr>
      <vt:lpstr>Q &amp; A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2018 Champions</dc:title>
  <dc:creator>Manjunath Karanam</dc:creator>
  <cp:lastModifiedBy>Chandra Karanam</cp:lastModifiedBy>
  <cp:revision>17</cp:revision>
  <dcterms:created xsi:type="dcterms:W3CDTF">2018-06-11T01:48:38Z</dcterms:created>
  <dcterms:modified xsi:type="dcterms:W3CDTF">2018-06-13T11:42:52Z</dcterms:modified>
</cp:coreProperties>
</file>