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1"/>
  </p:notesMasterIdLst>
  <p:sldIdLst>
    <p:sldId id="256" r:id="rId5"/>
    <p:sldId id="278" r:id="rId6"/>
    <p:sldId id="279" r:id="rId7"/>
    <p:sldId id="301" r:id="rId8"/>
    <p:sldId id="283" r:id="rId9"/>
    <p:sldId id="281" r:id="rId10"/>
    <p:sldId id="282" r:id="rId11"/>
    <p:sldId id="284" r:id="rId12"/>
    <p:sldId id="285" r:id="rId13"/>
    <p:sldId id="287" r:id="rId14"/>
    <p:sldId id="288" r:id="rId15"/>
    <p:sldId id="289" r:id="rId16"/>
    <p:sldId id="291" r:id="rId17"/>
    <p:sldId id="290" r:id="rId18"/>
    <p:sldId id="294" r:id="rId19"/>
    <p:sldId id="292" r:id="rId20"/>
    <p:sldId id="293" r:id="rId21"/>
    <p:sldId id="295" r:id="rId22"/>
    <p:sldId id="298" r:id="rId23"/>
    <p:sldId id="297" r:id="rId24"/>
    <p:sldId id="299" r:id="rId25"/>
    <p:sldId id="300" r:id="rId26"/>
    <p:sldId id="303" r:id="rId27"/>
    <p:sldId id="302" r:id="rId28"/>
    <p:sldId id="304" r:id="rId29"/>
    <p:sldId id="30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01C47-C1E3-46C0-A4F3-CBEB11246BFD}" v="3" dt="2024-08-28T18:57:55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224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outlineViewPr>
    <p:cViewPr>
      <p:scale>
        <a:sx n="33" d="100"/>
        <a:sy n="33" d="100"/>
      </p:scale>
      <p:origin x="0" y="-21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Angel Triana Camacho" userId="b696cf5dbb70a390" providerId="Windows Live" clId="Web-{B8701C47-C1E3-46C0-A4F3-CBEB11246BFD}"/>
    <pc:docChg chg="modSld">
      <pc:chgData name="Miguel Angel Triana Camacho" userId="b696cf5dbb70a390" providerId="Windows Live" clId="Web-{B8701C47-C1E3-46C0-A4F3-CBEB11246BFD}" dt="2024-08-28T18:57:55.510" v="2" actId="20577"/>
      <pc:docMkLst>
        <pc:docMk/>
      </pc:docMkLst>
      <pc:sldChg chg="modSp">
        <pc:chgData name="Miguel Angel Triana Camacho" userId="b696cf5dbb70a390" providerId="Windows Live" clId="Web-{B8701C47-C1E3-46C0-A4F3-CBEB11246BFD}" dt="2024-08-28T18:57:55.510" v="2" actId="20577"/>
        <pc:sldMkLst>
          <pc:docMk/>
          <pc:sldMk cId="1081119679" sldId="283"/>
        </pc:sldMkLst>
        <pc:spChg chg="mod">
          <ac:chgData name="Miguel Angel Triana Camacho" userId="b696cf5dbb70a390" providerId="Windows Live" clId="Web-{B8701C47-C1E3-46C0-A4F3-CBEB11246BFD}" dt="2024-08-28T18:57:55.510" v="2" actId="20577"/>
          <ac:spMkLst>
            <pc:docMk/>
            <pc:sldMk cId="1081119679" sldId="283"/>
            <ac:spMk id="17" creationId="{B07CDCAA-CAFC-43F3-AEAE-DB9886330A86}"/>
          </ac:spMkLst>
        </pc:spChg>
      </pc:sldChg>
    </pc:docChg>
  </pc:docChgLst>
  <pc:docChgLst>
    <pc:chgData name="Triana Camacho, Miguel" userId="7b68b588-2d53-4729-abb4-192250d1e4bd" providerId="ADAL" clId="{2ACCA039-C67E-48CB-9D9E-6E7136B9F83B}"/>
    <pc:docChg chg="undo redo custSel addSld delSld modSld sldOrd">
      <pc:chgData name="Triana Camacho, Miguel" userId="7b68b588-2d53-4729-abb4-192250d1e4bd" providerId="ADAL" clId="{2ACCA039-C67E-48CB-9D9E-6E7136B9F83B}" dt="2021-06-10T05:58:40.411" v="3280" actId="27636"/>
      <pc:docMkLst>
        <pc:docMk/>
      </pc:docMkLst>
      <pc:sldChg chg="modSp mod">
        <pc:chgData name="Triana Camacho, Miguel" userId="7b68b588-2d53-4729-abb4-192250d1e4bd" providerId="ADAL" clId="{2ACCA039-C67E-48CB-9D9E-6E7136B9F83B}" dt="2021-06-10T04:30:13.844" v="1132" actId="790"/>
        <pc:sldMkLst>
          <pc:docMk/>
          <pc:sldMk cId="2806257027" sldId="256"/>
        </pc:sldMkLst>
        <pc:spChg chg="mod">
          <ac:chgData name="Triana Camacho, Miguel" userId="7b68b588-2d53-4729-abb4-192250d1e4bd" providerId="ADAL" clId="{2ACCA039-C67E-48CB-9D9E-6E7136B9F83B}" dt="2021-06-10T04:30:13.844" v="1132" actId="790"/>
          <ac:spMkLst>
            <pc:docMk/>
            <pc:sldMk cId="2806257027" sldId="256"/>
            <ac:spMk id="3" creationId="{E9F6641D-ADF3-40BD-9BA3-E740E77C8826}"/>
          </ac:spMkLst>
        </pc:spChg>
      </pc:sldChg>
      <pc:sldChg chg="modSp mod">
        <pc:chgData name="Triana Camacho, Miguel" userId="7b68b588-2d53-4729-abb4-192250d1e4bd" providerId="ADAL" clId="{2ACCA039-C67E-48CB-9D9E-6E7136B9F83B}" dt="2021-06-10T04:38:29.640" v="1436" actId="20577"/>
        <pc:sldMkLst>
          <pc:docMk/>
          <pc:sldMk cId="1781981403" sldId="278"/>
        </pc:sldMkLst>
        <pc:spChg chg="mod">
          <ac:chgData name="Triana Camacho, Miguel" userId="7b68b588-2d53-4729-abb4-192250d1e4bd" providerId="ADAL" clId="{2ACCA039-C67E-48CB-9D9E-6E7136B9F83B}" dt="2021-06-10T04:38:29.640" v="1436" actId="20577"/>
          <ac:spMkLst>
            <pc:docMk/>
            <pc:sldMk cId="1781981403" sldId="278"/>
            <ac:spMk id="3" creationId="{6551247D-F7DB-41FD-9792-FCF258615848}"/>
          </ac:spMkLst>
        </pc:spChg>
      </pc:sldChg>
      <pc:sldChg chg="del">
        <pc:chgData name="Triana Camacho, Miguel" userId="7b68b588-2d53-4729-abb4-192250d1e4bd" providerId="ADAL" clId="{2ACCA039-C67E-48CB-9D9E-6E7136B9F83B}" dt="2021-06-08T06:41:29.679" v="113" actId="47"/>
        <pc:sldMkLst>
          <pc:docMk/>
          <pc:sldMk cId="3987324197" sldId="280"/>
        </pc:sldMkLst>
      </pc:sldChg>
      <pc:sldChg chg="addSp delSp modSp mod">
        <pc:chgData name="Triana Camacho, Miguel" userId="7b68b588-2d53-4729-abb4-192250d1e4bd" providerId="ADAL" clId="{2ACCA039-C67E-48CB-9D9E-6E7136B9F83B}" dt="2021-06-10T04:34:10.217" v="1195" actId="20577"/>
        <pc:sldMkLst>
          <pc:docMk/>
          <pc:sldMk cId="1268206757" sldId="284"/>
        </pc:sldMkLst>
        <pc:spChg chg="mod">
          <ac:chgData name="Triana Camacho, Miguel" userId="7b68b588-2d53-4729-abb4-192250d1e4bd" providerId="ADAL" clId="{2ACCA039-C67E-48CB-9D9E-6E7136B9F83B}" dt="2021-06-08T06:41:26.340" v="112" actId="1036"/>
          <ac:spMkLst>
            <pc:docMk/>
            <pc:sldMk cId="1268206757" sldId="284"/>
            <ac:spMk id="3" creationId="{8A09D351-57DB-4BAC-B7F9-223BEBC3D2C6}"/>
          </ac:spMkLst>
        </pc:spChg>
        <pc:spChg chg="del mod">
          <ac:chgData name="Triana Camacho, Miguel" userId="7b68b588-2d53-4729-abb4-192250d1e4bd" providerId="ADAL" clId="{2ACCA039-C67E-48CB-9D9E-6E7136B9F83B}" dt="2021-06-08T06:40:21.299" v="30" actId="478"/>
          <ac:spMkLst>
            <pc:docMk/>
            <pc:sldMk cId="1268206757" sldId="284"/>
            <ac:spMk id="4" creationId="{90DB0A3D-B0C8-4746-BFDA-5F24A24A7E30}"/>
          </ac:spMkLst>
        </pc:spChg>
        <pc:spChg chg="add del mod">
          <ac:chgData name="Triana Camacho, Miguel" userId="7b68b588-2d53-4729-abb4-192250d1e4bd" providerId="ADAL" clId="{2ACCA039-C67E-48CB-9D9E-6E7136B9F83B}" dt="2021-06-08T06:40:08.006" v="5"/>
          <ac:spMkLst>
            <pc:docMk/>
            <pc:sldMk cId="1268206757" sldId="284"/>
            <ac:spMk id="7" creationId="{31A6C76F-16AA-4C5C-ADBB-6EA46A145E7B}"/>
          </ac:spMkLst>
        </pc:spChg>
        <pc:spChg chg="add del mod">
          <ac:chgData name="Triana Camacho, Miguel" userId="7b68b588-2d53-4729-abb4-192250d1e4bd" providerId="ADAL" clId="{2ACCA039-C67E-48CB-9D9E-6E7136B9F83B}" dt="2021-06-08T06:40:08.006" v="5"/>
          <ac:spMkLst>
            <pc:docMk/>
            <pc:sldMk cId="1268206757" sldId="284"/>
            <ac:spMk id="8" creationId="{09632209-DDA6-43BD-A072-A0832176951B}"/>
          </ac:spMkLst>
        </pc:spChg>
        <pc:spChg chg="add mod">
          <ac:chgData name="Triana Camacho, Miguel" userId="7b68b588-2d53-4729-abb4-192250d1e4bd" providerId="ADAL" clId="{2ACCA039-C67E-48CB-9D9E-6E7136B9F83B}" dt="2021-06-08T06:41:26.340" v="112" actId="1036"/>
          <ac:spMkLst>
            <pc:docMk/>
            <pc:sldMk cId="1268206757" sldId="284"/>
            <ac:spMk id="9" creationId="{27D3D985-1632-4FA7-B215-C7B02DA9D564}"/>
          </ac:spMkLst>
        </pc:spChg>
        <pc:spChg chg="add mod">
          <ac:chgData name="Triana Camacho, Miguel" userId="7b68b588-2d53-4729-abb4-192250d1e4bd" providerId="ADAL" clId="{2ACCA039-C67E-48CB-9D9E-6E7136B9F83B}" dt="2021-06-08T06:41:26.340" v="112" actId="1036"/>
          <ac:spMkLst>
            <pc:docMk/>
            <pc:sldMk cId="1268206757" sldId="284"/>
            <ac:spMk id="10" creationId="{D0113086-2F7C-4F46-AACB-D049FBC474B1}"/>
          </ac:spMkLst>
        </pc:spChg>
        <pc:spChg chg="add mod">
          <ac:chgData name="Triana Camacho, Miguel" userId="7b68b588-2d53-4729-abb4-192250d1e4bd" providerId="ADAL" clId="{2ACCA039-C67E-48CB-9D9E-6E7136B9F83B}" dt="2021-06-10T04:33:47.519" v="1175" actId="20577"/>
          <ac:spMkLst>
            <pc:docMk/>
            <pc:sldMk cId="1268206757" sldId="284"/>
            <ac:spMk id="13" creationId="{BF783149-41D3-4333-9967-21B83392FEB1}"/>
          </ac:spMkLst>
        </pc:spChg>
        <pc:spChg chg="add del mod">
          <ac:chgData name="Triana Camacho, Miguel" userId="7b68b588-2d53-4729-abb4-192250d1e4bd" providerId="ADAL" clId="{2ACCA039-C67E-48CB-9D9E-6E7136B9F83B}" dt="2021-06-08T06:45:12.397" v="206"/>
          <ac:spMkLst>
            <pc:docMk/>
            <pc:sldMk cId="1268206757" sldId="284"/>
            <ac:spMk id="15" creationId="{460607E9-A7AB-471E-BB5E-6E4565F3A073}"/>
          </ac:spMkLst>
        </pc:spChg>
        <pc:spChg chg="add del mod">
          <ac:chgData name="Triana Camacho, Miguel" userId="7b68b588-2d53-4729-abb4-192250d1e4bd" providerId="ADAL" clId="{2ACCA039-C67E-48CB-9D9E-6E7136B9F83B}" dt="2021-06-08T06:45:21.738" v="208"/>
          <ac:spMkLst>
            <pc:docMk/>
            <pc:sldMk cId="1268206757" sldId="284"/>
            <ac:spMk id="16" creationId="{CAB99152-78E7-44AD-B2AB-6FBE2F891EAF}"/>
          </ac:spMkLst>
        </pc:spChg>
        <pc:spChg chg="add mod">
          <ac:chgData name="Triana Camacho, Miguel" userId="7b68b588-2d53-4729-abb4-192250d1e4bd" providerId="ADAL" clId="{2ACCA039-C67E-48CB-9D9E-6E7136B9F83B}" dt="2021-06-08T06:48:30.832" v="392" actId="20577"/>
          <ac:spMkLst>
            <pc:docMk/>
            <pc:sldMk cId="1268206757" sldId="284"/>
            <ac:spMk id="19" creationId="{161CD348-CE1F-4953-828C-8024A0A8DADC}"/>
          </ac:spMkLst>
        </pc:spChg>
        <pc:spChg chg="add mod">
          <ac:chgData name="Triana Camacho, Miguel" userId="7b68b588-2d53-4729-abb4-192250d1e4bd" providerId="ADAL" clId="{2ACCA039-C67E-48CB-9D9E-6E7136B9F83B}" dt="2021-06-10T04:34:10.217" v="1195" actId="20577"/>
          <ac:spMkLst>
            <pc:docMk/>
            <pc:sldMk cId="1268206757" sldId="284"/>
            <ac:spMk id="20" creationId="{F2A5AE11-67B4-4E88-8D4D-1F087F83A875}"/>
          </ac:spMkLst>
        </pc:spChg>
        <pc:spChg chg="add mod">
          <ac:chgData name="Triana Camacho, Miguel" userId="7b68b588-2d53-4729-abb4-192250d1e4bd" providerId="ADAL" clId="{2ACCA039-C67E-48CB-9D9E-6E7136B9F83B}" dt="2021-06-08T06:53:58.143" v="587" actId="1076"/>
          <ac:spMkLst>
            <pc:docMk/>
            <pc:sldMk cId="1268206757" sldId="284"/>
            <ac:spMk id="21" creationId="{46936D1E-35FF-4EC3-985D-4D83BB3CFF13}"/>
          </ac:spMkLst>
        </pc:spChg>
        <pc:picChg chg="add del">
          <ac:chgData name="Triana Camacho, Miguel" userId="7b68b588-2d53-4729-abb4-192250d1e4bd" providerId="ADAL" clId="{2ACCA039-C67E-48CB-9D9E-6E7136B9F83B}" dt="2021-06-08T06:41:43.144" v="115"/>
          <ac:picMkLst>
            <pc:docMk/>
            <pc:sldMk cId="1268206757" sldId="284"/>
            <ac:picMk id="11" creationId="{4D085465-9B5D-4855-8993-B9E17AC65EC2}"/>
          </ac:picMkLst>
        </pc:picChg>
        <pc:picChg chg="add del">
          <ac:chgData name="Triana Camacho, Miguel" userId="7b68b588-2d53-4729-abb4-192250d1e4bd" providerId="ADAL" clId="{2ACCA039-C67E-48CB-9D9E-6E7136B9F83B}" dt="2021-06-08T06:45:23.910" v="210"/>
          <ac:picMkLst>
            <pc:docMk/>
            <pc:sldMk cId="1268206757" sldId="284"/>
            <ac:picMk id="12" creationId="{4107F538-920C-43E4-BC8C-E026B3E94E37}"/>
          </ac:picMkLst>
        </pc:picChg>
        <pc:picChg chg="add mod">
          <ac:chgData name="Triana Camacho, Miguel" userId="7b68b588-2d53-4729-abb4-192250d1e4bd" providerId="ADAL" clId="{2ACCA039-C67E-48CB-9D9E-6E7136B9F83B}" dt="2021-06-08T06:45:00.996" v="203" actId="1076"/>
          <ac:picMkLst>
            <pc:docMk/>
            <pc:sldMk cId="1268206757" sldId="284"/>
            <ac:picMk id="2050" creationId="{AAE35430-3301-46A3-8DF5-13D0FBF45AAD}"/>
          </ac:picMkLst>
        </pc:picChg>
        <pc:picChg chg="add mod">
          <ac:chgData name="Triana Camacho, Miguel" userId="7b68b588-2d53-4729-abb4-192250d1e4bd" providerId="ADAL" clId="{2ACCA039-C67E-48CB-9D9E-6E7136B9F83B}" dt="2021-06-08T06:44:59.072" v="202" actId="1076"/>
          <ac:picMkLst>
            <pc:docMk/>
            <pc:sldMk cId="1268206757" sldId="284"/>
            <ac:picMk id="2052" creationId="{664901F5-554D-48C9-A448-E3A01C8F1CD0}"/>
          </ac:picMkLst>
        </pc:picChg>
        <pc:picChg chg="add mod">
          <ac:chgData name="Triana Camacho, Miguel" userId="7b68b588-2d53-4729-abb4-192250d1e4bd" providerId="ADAL" clId="{2ACCA039-C67E-48CB-9D9E-6E7136B9F83B}" dt="2021-06-08T06:45:02.711" v="204" actId="1076"/>
          <ac:picMkLst>
            <pc:docMk/>
            <pc:sldMk cId="1268206757" sldId="284"/>
            <ac:picMk id="2054" creationId="{964D010C-DEF4-4BCF-9E1D-A6B4D4D69A07}"/>
          </ac:picMkLst>
        </pc:picChg>
      </pc:sldChg>
      <pc:sldChg chg="addSp delSp modSp new mod setBg">
        <pc:chgData name="Triana Camacho, Miguel" userId="7b68b588-2d53-4729-abb4-192250d1e4bd" providerId="ADAL" clId="{2ACCA039-C67E-48CB-9D9E-6E7136B9F83B}" dt="2021-06-08T07:05:56.077" v="973" actId="20577"/>
        <pc:sldMkLst>
          <pc:docMk/>
          <pc:sldMk cId="376850927" sldId="285"/>
        </pc:sldMkLst>
        <pc:spChg chg="mod">
          <ac:chgData name="Triana Camacho, Miguel" userId="7b68b588-2d53-4729-abb4-192250d1e4bd" providerId="ADAL" clId="{2ACCA039-C67E-48CB-9D9E-6E7136B9F83B}" dt="2021-06-08T06:55:37.121" v="597" actId="26606"/>
          <ac:spMkLst>
            <pc:docMk/>
            <pc:sldMk cId="376850927" sldId="285"/>
            <ac:spMk id="2" creationId="{32854821-600C-4A28-9844-FD1C4AD712C9}"/>
          </ac:spMkLst>
        </pc:spChg>
        <pc:spChg chg="mod ord">
          <ac:chgData name="Triana Camacho, Miguel" userId="7b68b588-2d53-4729-abb4-192250d1e4bd" providerId="ADAL" clId="{2ACCA039-C67E-48CB-9D9E-6E7136B9F83B}" dt="2021-06-08T07:05:56.077" v="973" actId="20577"/>
          <ac:spMkLst>
            <pc:docMk/>
            <pc:sldMk cId="376850927" sldId="285"/>
            <ac:spMk id="3" creationId="{A1223441-478B-4E95-A643-F0B61E6402FA}"/>
          </ac:spMkLst>
        </pc:spChg>
        <pc:spChg chg="add del">
          <ac:chgData name="Triana Camacho, Miguel" userId="7b68b588-2d53-4729-abb4-192250d1e4bd" providerId="ADAL" clId="{2ACCA039-C67E-48CB-9D9E-6E7136B9F83B}" dt="2021-06-08T06:55:30.078" v="594" actId="26606"/>
          <ac:spMkLst>
            <pc:docMk/>
            <pc:sldMk cId="376850927" sldId="285"/>
            <ac:spMk id="71" creationId="{4038CB10-1F5C-4D54-9DF7-12586DE5B007}"/>
          </ac:spMkLst>
        </pc:spChg>
        <pc:spChg chg="add del">
          <ac:chgData name="Triana Camacho, Miguel" userId="7b68b588-2d53-4729-abb4-192250d1e4bd" providerId="ADAL" clId="{2ACCA039-C67E-48CB-9D9E-6E7136B9F83B}" dt="2021-06-08T06:55:30.078" v="594" actId="26606"/>
          <ac:spMkLst>
            <pc:docMk/>
            <pc:sldMk cId="376850927" sldId="285"/>
            <ac:spMk id="73" creationId="{73ED6512-6858-4552-B699-9A97FE9A4EA2}"/>
          </ac:spMkLst>
        </pc:spChg>
        <pc:spChg chg="add">
          <ac:chgData name="Triana Camacho, Miguel" userId="7b68b588-2d53-4729-abb4-192250d1e4bd" providerId="ADAL" clId="{2ACCA039-C67E-48CB-9D9E-6E7136B9F83B}" dt="2021-06-08T06:55:37.121" v="597" actId="26606"/>
          <ac:spMkLst>
            <pc:docMk/>
            <pc:sldMk cId="376850927" sldId="285"/>
            <ac:spMk id="3076" creationId="{4038CB10-1F5C-4D54-9DF7-12586DE5B007}"/>
          </ac:spMkLst>
        </pc:spChg>
        <pc:spChg chg="add">
          <ac:chgData name="Triana Camacho, Miguel" userId="7b68b588-2d53-4729-abb4-192250d1e4bd" providerId="ADAL" clId="{2ACCA039-C67E-48CB-9D9E-6E7136B9F83B}" dt="2021-06-08T06:55:37.121" v="597" actId="26606"/>
          <ac:spMkLst>
            <pc:docMk/>
            <pc:sldMk cId="376850927" sldId="285"/>
            <ac:spMk id="3077" creationId="{73ED6512-6858-4552-B699-9A97FE9A4EA2}"/>
          </ac:spMkLst>
        </pc:spChg>
        <pc:graphicFrameChg chg="add del mod modGraphic">
          <ac:chgData name="Triana Camacho, Miguel" userId="7b68b588-2d53-4729-abb4-192250d1e4bd" providerId="ADAL" clId="{2ACCA039-C67E-48CB-9D9E-6E7136B9F83B}" dt="2021-06-08T06:57:06.419" v="635" actId="478"/>
          <ac:graphicFrameMkLst>
            <pc:docMk/>
            <pc:sldMk cId="376850927" sldId="285"/>
            <ac:graphicFrameMk id="4" creationId="{AE2B15DC-B8E4-433B-ABEC-665693F00252}"/>
          </ac:graphicFrameMkLst>
        </pc:graphicFrameChg>
        <pc:graphicFrameChg chg="add del mod modGraphic">
          <ac:chgData name="Triana Camacho, Miguel" userId="7b68b588-2d53-4729-abb4-192250d1e4bd" providerId="ADAL" clId="{2ACCA039-C67E-48CB-9D9E-6E7136B9F83B}" dt="2021-06-08T07:01:08.270" v="721" actId="478"/>
          <ac:graphicFrameMkLst>
            <pc:docMk/>
            <pc:sldMk cId="376850927" sldId="285"/>
            <ac:graphicFrameMk id="5" creationId="{252A0C30-44AE-4C8E-82BC-E51EC5DCA95B}"/>
          </ac:graphicFrameMkLst>
        </pc:graphicFrameChg>
        <pc:picChg chg="add mod">
          <ac:chgData name="Triana Camacho, Miguel" userId="7b68b588-2d53-4729-abb4-192250d1e4bd" providerId="ADAL" clId="{2ACCA039-C67E-48CB-9D9E-6E7136B9F83B}" dt="2021-06-08T06:55:37.121" v="597" actId="26606"/>
          <ac:picMkLst>
            <pc:docMk/>
            <pc:sldMk cId="376850927" sldId="285"/>
            <ac:picMk id="3074" creationId="{7DE0D7A6-2015-480D-879F-E86CBFB51B99}"/>
          </ac:picMkLst>
        </pc:picChg>
      </pc:sldChg>
      <pc:sldChg chg="new del">
        <pc:chgData name="Triana Camacho, Miguel" userId="7b68b588-2d53-4729-abb4-192250d1e4bd" providerId="ADAL" clId="{2ACCA039-C67E-48CB-9D9E-6E7136B9F83B}" dt="2021-06-08T06:43:41.360" v="130" actId="47"/>
        <pc:sldMkLst>
          <pc:docMk/>
          <pc:sldMk cId="1248394163" sldId="285"/>
        </pc:sldMkLst>
      </pc:sldChg>
      <pc:sldChg chg="modSp new del mod">
        <pc:chgData name="Triana Camacho, Miguel" userId="7b68b588-2d53-4729-abb4-192250d1e4bd" providerId="ADAL" clId="{2ACCA039-C67E-48CB-9D9E-6E7136B9F83B}" dt="2021-06-10T05:20:48.372" v="3110" actId="47"/>
        <pc:sldMkLst>
          <pc:docMk/>
          <pc:sldMk cId="705668658" sldId="286"/>
        </pc:sldMkLst>
        <pc:spChg chg="mod">
          <ac:chgData name="Triana Camacho, Miguel" userId="7b68b588-2d53-4729-abb4-192250d1e4bd" providerId="ADAL" clId="{2ACCA039-C67E-48CB-9D9E-6E7136B9F83B}" dt="2021-06-08T06:46:42.453" v="277" actId="27636"/>
          <ac:spMkLst>
            <pc:docMk/>
            <pc:sldMk cId="705668658" sldId="286"/>
            <ac:spMk id="3" creationId="{06F35041-BEFE-42CE-BE11-698D0096A61A}"/>
          </ac:spMkLst>
        </pc:spChg>
        <pc:spChg chg="mod">
          <ac:chgData name="Triana Camacho, Miguel" userId="7b68b588-2d53-4729-abb4-192250d1e4bd" providerId="ADAL" clId="{2ACCA039-C67E-48CB-9D9E-6E7136B9F83B}" dt="2021-06-08T06:46:42.439" v="276" actId="27636"/>
          <ac:spMkLst>
            <pc:docMk/>
            <pc:sldMk cId="705668658" sldId="286"/>
            <ac:spMk id="4" creationId="{ED13FD9A-271A-4069-943E-FB798FB526C0}"/>
          </ac:spMkLst>
        </pc:spChg>
      </pc:sldChg>
      <pc:sldChg chg="addSp delSp modSp new mod modNotesTx">
        <pc:chgData name="Triana Camacho, Miguel" userId="7b68b588-2d53-4729-abb4-192250d1e4bd" providerId="ADAL" clId="{2ACCA039-C67E-48CB-9D9E-6E7136B9F83B}" dt="2021-06-08T07:08:49.782" v="1069" actId="14100"/>
        <pc:sldMkLst>
          <pc:docMk/>
          <pc:sldMk cId="714134440" sldId="287"/>
        </pc:sldMkLst>
        <pc:spChg chg="mod">
          <ac:chgData name="Triana Camacho, Miguel" userId="7b68b588-2d53-4729-abb4-192250d1e4bd" providerId="ADAL" clId="{2ACCA039-C67E-48CB-9D9E-6E7136B9F83B}" dt="2021-06-08T06:59:00.068" v="712" actId="20577"/>
          <ac:spMkLst>
            <pc:docMk/>
            <pc:sldMk cId="714134440" sldId="287"/>
            <ac:spMk id="2" creationId="{F3CFD46A-C674-4817-9545-D04D60B454BF}"/>
          </ac:spMkLst>
        </pc:spChg>
        <pc:spChg chg="del mod">
          <ac:chgData name="Triana Camacho, Miguel" userId="7b68b588-2d53-4729-abb4-192250d1e4bd" providerId="ADAL" clId="{2ACCA039-C67E-48CB-9D9E-6E7136B9F83B}" dt="2021-06-08T07:07:04.125" v="974"/>
          <ac:spMkLst>
            <pc:docMk/>
            <pc:sldMk cId="714134440" sldId="287"/>
            <ac:spMk id="3" creationId="{E8051278-0484-43E9-93C5-92EA6C68BFB5}"/>
          </ac:spMkLst>
        </pc:spChg>
        <pc:graphicFrameChg chg="add mod modGraphic">
          <ac:chgData name="Triana Camacho, Miguel" userId="7b68b588-2d53-4729-abb4-192250d1e4bd" providerId="ADAL" clId="{2ACCA039-C67E-48CB-9D9E-6E7136B9F83B}" dt="2021-06-08T07:07:17.173" v="978" actId="1076"/>
          <ac:graphicFrameMkLst>
            <pc:docMk/>
            <pc:sldMk cId="714134440" sldId="287"/>
            <ac:graphicFrameMk id="4" creationId="{E324BBDF-55F4-4FA8-B9E8-FF225419FED0}"/>
          </ac:graphicFrameMkLst>
        </pc:graphicFrameChg>
        <pc:picChg chg="add mod">
          <ac:chgData name="Triana Camacho, Miguel" userId="7b68b588-2d53-4729-abb4-192250d1e4bd" providerId="ADAL" clId="{2ACCA039-C67E-48CB-9D9E-6E7136B9F83B}" dt="2021-06-08T07:07:25.364" v="981" actId="1076"/>
          <ac:picMkLst>
            <pc:docMk/>
            <pc:sldMk cId="714134440" sldId="287"/>
            <ac:picMk id="4098" creationId="{2B5FA69C-790D-4174-B284-8E02223DAA36}"/>
          </ac:picMkLst>
        </pc:picChg>
        <pc:picChg chg="add mod">
          <ac:chgData name="Triana Camacho, Miguel" userId="7b68b588-2d53-4729-abb4-192250d1e4bd" providerId="ADAL" clId="{2ACCA039-C67E-48CB-9D9E-6E7136B9F83B}" dt="2021-06-08T07:08:49.782" v="1069" actId="14100"/>
          <ac:picMkLst>
            <pc:docMk/>
            <pc:sldMk cId="714134440" sldId="287"/>
            <ac:picMk id="4100" creationId="{D4A0E486-3BDF-41BF-9D1C-0BAC66AC8ADA}"/>
          </ac:picMkLst>
        </pc:picChg>
      </pc:sldChg>
      <pc:sldChg chg="addSp delSp modSp new mod ord setBg">
        <pc:chgData name="Triana Camacho, Miguel" userId="7b68b588-2d53-4729-abb4-192250d1e4bd" providerId="ADAL" clId="{2ACCA039-C67E-48CB-9D9E-6E7136B9F83B}" dt="2021-06-10T04:44:27" v="1786" actId="20577"/>
        <pc:sldMkLst>
          <pc:docMk/>
          <pc:sldMk cId="908374287" sldId="288"/>
        </pc:sldMkLst>
        <pc:spChg chg="mod">
          <ac:chgData name="Triana Camacho, Miguel" userId="7b68b588-2d53-4729-abb4-192250d1e4bd" providerId="ADAL" clId="{2ACCA039-C67E-48CB-9D9E-6E7136B9F83B}" dt="2021-06-10T04:43:15.805" v="1581" actId="26606"/>
          <ac:spMkLst>
            <pc:docMk/>
            <pc:sldMk cId="908374287" sldId="288"/>
            <ac:spMk id="2" creationId="{518D56A0-0D95-49C2-9509-EC9F9503062C}"/>
          </ac:spMkLst>
        </pc:spChg>
        <pc:spChg chg="mod">
          <ac:chgData name="Triana Camacho, Miguel" userId="7b68b588-2d53-4729-abb4-192250d1e4bd" providerId="ADAL" clId="{2ACCA039-C67E-48CB-9D9E-6E7136B9F83B}" dt="2021-06-10T04:44:27" v="1786" actId="20577"/>
          <ac:spMkLst>
            <pc:docMk/>
            <pc:sldMk cId="908374287" sldId="288"/>
            <ac:spMk id="3" creationId="{EA0402BD-F5FB-49BC-B8A0-0AF8A792E100}"/>
          </ac:spMkLst>
        </pc:spChg>
        <pc:spChg chg="add del mod">
          <ac:chgData name="Triana Camacho, Miguel" userId="7b68b588-2d53-4729-abb4-192250d1e4bd" providerId="ADAL" clId="{2ACCA039-C67E-48CB-9D9E-6E7136B9F83B}" dt="2021-06-10T04:42:46.138" v="1573"/>
          <ac:spMkLst>
            <pc:docMk/>
            <pc:sldMk cId="908374287" sldId="288"/>
            <ac:spMk id="4" creationId="{2D8C234F-37D1-48D3-A9A4-EF2AB06DBE3B}"/>
          </ac:spMkLst>
        </pc:spChg>
        <pc:spChg chg="add">
          <ac:chgData name="Triana Camacho, Miguel" userId="7b68b588-2d53-4729-abb4-192250d1e4bd" providerId="ADAL" clId="{2ACCA039-C67E-48CB-9D9E-6E7136B9F83B}" dt="2021-06-10T04:43:15.805" v="1581" actId="26606"/>
          <ac:spMkLst>
            <pc:docMk/>
            <pc:sldMk cId="908374287" sldId="288"/>
            <ac:spMk id="12" creationId="{CBDDD243-ED5F-4896-B18B-ABCF4B7E12C9}"/>
          </ac:spMkLst>
        </pc:spChg>
        <pc:spChg chg="add">
          <ac:chgData name="Triana Camacho, Miguel" userId="7b68b588-2d53-4729-abb4-192250d1e4bd" providerId="ADAL" clId="{2ACCA039-C67E-48CB-9D9E-6E7136B9F83B}" dt="2021-06-10T04:43:15.805" v="1581" actId="26606"/>
          <ac:spMkLst>
            <pc:docMk/>
            <pc:sldMk cId="908374287" sldId="288"/>
            <ac:spMk id="14" creationId="{319E6BB3-DF2B-4751-97C5-B3DB949AED9A}"/>
          </ac:spMkLst>
        </pc:spChg>
        <pc:graphicFrameChg chg="add del mod">
          <ac:chgData name="Triana Camacho, Miguel" userId="7b68b588-2d53-4729-abb4-192250d1e4bd" providerId="ADAL" clId="{2ACCA039-C67E-48CB-9D9E-6E7136B9F83B}" dt="2021-06-10T04:42:53.922" v="1575"/>
          <ac:graphicFrameMkLst>
            <pc:docMk/>
            <pc:sldMk cId="908374287" sldId="288"/>
            <ac:graphicFrameMk id="5" creationId="{040735F4-9483-422E-92B7-3C5F6A9315A9}"/>
          </ac:graphicFrameMkLst>
        </pc:graphicFrameChg>
        <pc:picChg chg="add mod">
          <ac:chgData name="Triana Camacho, Miguel" userId="7b68b588-2d53-4729-abb4-192250d1e4bd" providerId="ADAL" clId="{2ACCA039-C67E-48CB-9D9E-6E7136B9F83B}" dt="2021-06-10T04:43:17.957" v="1582" actId="1076"/>
          <ac:picMkLst>
            <pc:docMk/>
            <pc:sldMk cId="908374287" sldId="288"/>
            <ac:picMk id="7" creationId="{AB19DFEB-D281-44AB-9A5D-3D4C10C617ED}"/>
          </ac:picMkLst>
        </pc:picChg>
        <pc:cxnChg chg="add">
          <ac:chgData name="Triana Camacho, Miguel" userId="7b68b588-2d53-4729-abb4-192250d1e4bd" providerId="ADAL" clId="{2ACCA039-C67E-48CB-9D9E-6E7136B9F83B}" dt="2021-06-10T04:43:15.805" v="1581" actId="26606"/>
          <ac:cxnSpMkLst>
            <pc:docMk/>
            <pc:sldMk cId="908374287" sldId="288"/>
            <ac:cxnSpMk id="16" creationId="{A61721DD-D110-44EE-82A7-D56AB687E614}"/>
          </ac:cxnSpMkLst>
        </pc:cxnChg>
      </pc:sldChg>
      <pc:sldChg chg="addSp modSp new mod modNotesTx">
        <pc:chgData name="Triana Camacho, Miguel" userId="7b68b588-2d53-4729-abb4-192250d1e4bd" providerId="ADAL" clId="{2ACCA039-C67E-48CB-9D9E-6E7136B9F83B}" dt="2021-06-10T04:55:34.601" v="2263" actId="20577"/>
        <pc:sldMkLst>
          <pc:docMk/>
          <pc:sldMk cId="2511951404" sldId="289"/>
        </pc:sldMkLst>
        <pc:spChg chg="mod">
          <ac:chgData name="Triana Camacho, Miguel" userId="7b68b588-2d53-4729-abb4-192250d1e4bd" providerId="ADAL" clId="{2ACCA039-C67E-48CB-9D9E-6E7136B9F83B}" dt="2021-06-10T04:50:21.162" v="1964" actId="20577"/>
          <ac:spMkLst>
            <pc:docMk/>
            <pc:sldMk cId="2511951404" sldId="289"/>
            <ac:spMk id="2" creationId="{E3D6CDB8-0CCB-4D76-94D6-7A07B79E3477}"/>
          </ac:spMkLst>
        </pc:spChg>
        <pc:spChg chg="mod">
          <ac:chgData name="Triana Camacho, Miguel" userId="7b68b588-2d53-4729-abb4-192250d1e4bd" providerId="ADAL" clId="{2ACCA039-C67E-48CB-9D9E-6E7136B9F83B}" dt="2021-06-10T04:55:01.375" v="2167" actId="20577"/>
          <ac:spMkLst>
            <pc:docMk/>
            <pc:sldMk cId="2511951404" sldId="289"/>
            <ac:spMk id="3" creationId="{C1E46987-9E99-4664-BCAC-C86A6B3440B1}"/>
          </ac:spMkLst>
        </pc:spChg>
        <pc:spChg chg="add mod">
          <ac:chgData name="Triana Camacho, Miguel" userId="7b68b588-2d53-4729-abb4-192250d1e4bd" providerId="ADAL" clId="{2ACCA039-C67E-48CB-9D9E-6E7136B9F83B}" dt="2021-06-10T04:53:32.410" v="2153" actId="20577"/>
          <ac:spMkLst>
            <pc:docMk/>
            <pc:sldMk cId="2511951404" sldId="289"/>
            <ac:spMk id="4" creationId="{92B0CCD2-6184-4C9C-BC55-94C10F820069}"/>
          </ac:spMkLst>
        </pc:spChg>
        <pc:spChg chg="add mod ord">
          <ac:chgData name="Triana Camacho, Miguel" userId="7b68b588-2d53-4729-abb4-192250d1e4bd" providerId="ADAL" clId="{2ACCA039-C67E-48CB-9D9E-6E7136B9F83B}" dt="2021-06-10T04:49:56.509" v="1931" actId="167"/>
          <ac:spMkLst>
            <pc:docMk/>
            <pc:sldMk cId="2511951404" sldId="289"/>
            <ac:spMk id="5" creationId="{346F84A7-5E7B-4B31-B8B1-92EA98385FA5}"/>
          </ac:spMkLst>
        </pc:spChg>
      </pc:sldChg>
      <pc:sldChg chg="addSp delSp modSp new mod">
        <pc:chgData name="Triana Camacho, Miguel" userId="7b68b588-2d53-4729-abb4-192250d1e4bd" providerId="ADAL" clId="{2ACCA039-C67E-48CB-9D9E-6E7136B9F83B}" dt="2021-06-10T05:03:46.050" v="2520" actId="1076"/>
        <pc:sldMkLst>
          <pc:docMk/>
          <pc:sldMk cId="118304123" sldId="290"/>
        </pc:sldMkLst>
        <pc:spChg chg="del mod">
          <ac:chgData name="Triana Camacho, Miguel" userId="7b68b588-2d53-4729-abb4-192250d1e4bd" providerId="ADAL" clId="{2ACCA039-C67E-48CB-9D9E-6E7136B9F83B}" dt="2021-06-10T05:01:27.907" v="2477" actId="478"/>
          <ac:spMkLst>
            <pc:docMk/>
            <pc:sldMk cId="118304123" sldId="290"/>
            <ac:spMk id="2" creationId="{E2E76A21-5C51-4CBA-8C9A-087A752A848B}"/>
          </ac:spMkLst>
        </pc:spChg>
        <pc:spChg chg="del mod">
          <ac:chgData name="Triana Camacho, Miguel" userId="7b68b588-2d53-4729-abb4-192250d1e4bd" providerId="ADAL" clId="{2ACCA039-C67E-48CB-9D9E-6E7136B9F83B}" dt="2021-06-10T05:01:23.721" v="2474"/>
          <ac:spMkLst>
            <pc:docMk/>
            <pc:sldMk cId="118304123" sldId="290"/>
            <ac:spMk id="3" creationId="{0087513D-DAA8-4485-A753-2A1ACD53A261}"/>
          </ac:spMkLst>
        </pc:spChg>
        <pc:picChg chg="add mod">
          <ac:chgData name="Triana Camacho, Miguel" userId="7b68b588-2d53-4729-abb4-192250d1e4bd" providerId="ADAL" clId="{2ACCA039-C67E-48CB-9D9E-6E7136B9F83B}" dt="2021-06-10T05:03:46.050" v="2520" actId="1076"/>
          <ac:picMkLst>
            <pc:docMk/>
            <pc:sldMk cId="118304123" sldId="290"/>
            <ac:picMk id="5" creationId="{389B289C-3CE9-4C0B-93CE-1C011B748ED9}"/>
          </ac:picMkLst>
        </pc:picChg>
      </pc:sldChg>
      <pc:sldChg chg="addSp delSp modSp new mod">
        <pc:chgData name="Triana Camacho, Miguel" userId="7b68b588-2d53-4729-abb4-192250d1e4bd" providerId="ADAL" clId="{2ACCA039-C67E-48CB-9D9E-6E7136B9F83B}" dt="2021-06-10T05:00:53.112" v="2473" actId="27614"/>
        <pc:sldMkLst>
          <pc:docMk/>
          <pc:sldMk cId="3749587411" sldId="291"/>
        </pc:sldMkLst>
        <pc:spChg chg="mod">
          <ac:chgData name="Triana Camacho, Miguel" userId="7b68b588-2d53-4729-abb4-192250d1e4bd" providerId="ADAL" clId="{2ACCA039-C67E-48CB-9D9E-6E7136B9F83B}" dt="2021-06-10T04:56:38.851" v="2322" actId="1076"/>
          <ac:spMkLst>
            <pc:docMk/>
            <pc:sldMk cId="3749587411" sldId="291"/>
            <ac:spMk id="2" creationId="{645C8DAA-655B-48AA-9EC1-ABD3895FC4DE}"/>
          </ac:spMkLst>
        </pc:spChg>
        <pc:spChg chg="mod">
          <ac:chgData name="Triana Camacho, Miguel" userId="7b68b588-2d53-4729-abb4-192250d1e4bd" providerId="ADAL" clId="{2ACCA039-C67E-48CB-9D9E-6E7136B9F83B}" dt="2021-06-10T04:58:58.548" v="2462" actId="20577"/>
          <ac:spMkLst>
            <pc:docMk/>
            <pc:sldMk cId="3749587411" sldId="291"/>
            <ac:spMk id="3" creationId="{05BDE074-4375-4AFD-97EC-4F2852C56A90}"/>
          </ac:spMkLst>
        </pc:spChg>
        <pc:spChg chg="add mod">
          <ac:chgData name="Triana Camacho, Miguel" userId="7b68b588-2d53-4729-abb4-192250d1e4bd" providerId="ADAL" clId="{2ACCA039-C67E-48CB-9D9E-6E7136B9F83B}" dt="2021-06-10T05:00:44.052" v="2469" actId="1076"/>
          <ac:spMkLst>
            <pc:docMk/>
            <pc:sldMk cId="3749587411" sldId="291"/>
            <ac:spMk id="4" creationId="{6D41167E-A014-4AA3-8B23-D8287752C408}"/>
          </ac:spMkLst>
        </pc:spChg>
        <pc:spChg chg="add del mod">
          <ac:chgData name="Triana Camacho, Miguel" userId="7b68b588-2d53-4729-abb4-192250d1e4bd" providerId="ADAL" clId="{2ACCA039-C67E-48CB-9D9E-6E7136B9F83B}" dt="2021-06-10T05:00:46.926" v="2471"/>
          <ac:spMkLst>
            <pc:docMk/>
            <pc:sldMk cId="3749587411" sldId="291"/>
            <ac:spMk id="5" creationId="{A63E0230-C95F-48DB-9284-D4DAE3B01FA5}"/>
          </ac:spMkLst>
        </pc:spChg>
        <pc:picChg chg="add mod">
          <ac:chgData name="Triana Camacho, Miguel" userId="7b68b588-2d53-4729-abb4-192250d1e4bd" providerId="ADAL" clId="{2ACCA039-C67E-48CB-9D9E-6E7136B9F83B}" dt="2021-06-10T05:00:53.112" v="2473" actId="27614"/>
          <ac:picMkLst>
            <pc:docMk/>
            <pc:sldMk cId="3749587411" sldId="291"/>
            <ac:picMk id="7" creationId="{14A62D34-00CA-4D99-BD8F-55EDF284E373}"/>
          </ac:picMkLst>
        </pc:picChg>
      </pc:sldChg>
      <pc:sldChg chg="addSp delSp modSp new mod">
        <pc:chgData name="Triana Camacho, Miguel" userId="7b68b588-2d53-4729-abb4-192250d1e4bd" providerId="ADAL" clId="{2ACCA039-C67E-48CB-9D9E-6E7136B9F83B}" dt="2021-06-10T05:03:24.080" v="2514" actId="14100"/>
        <pc:sldMkLst>
          <pc:docMk/>
          <pc:sldMk cId="3696355074" sldId="292"/>
        </pc:sldMkLst>
        <pc:spChg chg="del">
          <ac:chgData name="Triana Camacho, Miguel" userId="7b68b588-2d53-4729-abb4-192250d1e4bd" providerId="ADAL" clId="{2ACCA039-C67E-48CB-9D9E-6E7136B9F83B}" dt="2021-06-10T05:02:19.218" v="2494"/>
          <ac:spMkLst>
            <pc:docMk/>
            <pc:sldMk cId="3696355074" sldId="292"/>
            <ac:spMk id="3" creationId="{6496499E-73F6-49AB-99CC-7B3F5ED3F4E0}"/>
          </ac:spMkLst>
        </pc:spChg>
        <pc:picChg chg="add mod">
          <ac:chgData name="Triana Camacho, Miguel" userId="7b68b588-2d53-4729-abb4-192250d1e4bd" providerId="ADAL" clId="{2ACCA039-C67E-48CB-9D9E-6E7136B9F83B}" dt="2021-06-10T05:03:24.080" v="2514" actId="14100"/>
          <ac:picMkLst>
            <pc:docMk/>
            <pc:sldMk cId="3696355074" sldId="292"/>
            <ac:picMk id="5" creationId="{F3DAD944-9FA5-4EF2-B4A9-2D404BB6F9B5}"/>
          </ac:picMkLst>
        </pc:picChg>
      </pc:sldChg>
      <pc:sldChg chg="addSp delSp modSp new mod">
        <pc:chgData name="Triana Camacho, Miguel" userId="7b68b588-2d53-4729-abb4-192250d1e4bd" providerId="ADAL" clId="{2ACCA039-C67E-48CB-9D9E-6E7136B9F83B}" dt="2021-06-10T05:03:18.106" v="2512" actId="14100"/>
        <pc:sldMkLst>
          <pc:docMk/>
          <pc:sldMk cId="4240742247" sldId="293"/>
        </pc:sldMkLst>
        <pc:spChg chg="del">
          <ac:chgData name="Triana Camacho, Miguel" userId="7b68b588-2d53-4729-abb4-192250d1e4bd" providerId="ADAL" clId="{2ACCA039-C67E-48CB-9D9E-6E7136B9F83B}" dt="2021-06-10T05:02:37.658" v="2499"/>
          <ac:spMkLst>
            <pc:docMk/>
            <pc:sldMk cId="4240742247" sldId="293"/>
            <ac:spMk id="3" creationId="{A3DF4A51-7CF4-4AA5-A7B3-C115A5B7048C}"/>
          </ac:spMkLst>
        </pc:spChg>
        <pc:picChg chg="add mod">
          <ac:chgData name="Triana Camacho, Miguel" userId="7b68b588-2d53-4729-abb4-192250d1e4bd" providerId="ADAL" clId="{2ACCA039-C67E-48CB-9D9E-6E7136B9F83B}" dt="2021-06-10T05:03:18.106" v="2512" actId="14100"/>
          <ac:picMkLst>
            <pc:docMk/>
            <pc:sldMk cId="4240742247" sldId="293"/>
            <ac:picMk id="5" creationId="{C84E52EB-B8BA-4F57-8F08-134A9BDB47DB}"/>
          </ac:picMkLst>
        </pc:picChg>
      </pc:sldChg>
      <pc:sldChg chg="addSp delSp modSp new mod ord">
        <pc:chgData name="Triana Camacho, Miguel" userId="7b68b588-2d53-4729-abb4-192250d1e4bd" providerId="ADAL" clId="{2ACCA039-C67E-48CB-9D9E-6E7136B9F83B}" dt="2021-06-10T05:03:36.255" v="2517" actId="1076"/>
        <pc:sldMkLst>
          <pc:docMk/>
          <pc:sldMk cId="1843041947" sldId="294"/>
        </pc:sldMkLst>
        <pc:spChg chg="del">
          <ac:chgData name="Triana Camacho, Miguel" userId="7b68b588-2d53-4729-abb4-192250d1e4bd" providerId="ADAL" clId="{2ACCA039-C67E-48CB-9D9E-6E7136B9F83B}" dt="2021-06-10T05:01:56.137" v="2484"/>
          <ac:spMkLst>
            <pc:docMk/>
            <pc:sldMk cId="1843041947" sldId="294"/>
            <ac:spMk id="3" creationId="{CA9CF5DE-BE3C-4308-88E2-A863A3D5E3A9}"/>
          </ac:spMkLst>
        </pc:spChg>
        <pc:picChg chg="add mod">
          <ac:chgData name="Triana Camacho, Miguel" userId="7b68b588-2d53-4729-abb4-192250d1e4bd" providerId="ADAL" clId="{2ACCA039-C67E-48CB-9D9E-6E7136B9F83B}" dt="2021-06-10T05:03:36.255" v="2517" actId="1076"/>
          <ac:picMkLst>
            <pc:docMk/>
            <pc:sldMk cId="1843041947" sldId="294"/>
            <ac:picMk id="5" creationId="{583A08EC-7B9F-4D46-A184-666E1D4A3923}"/>
          </ac:picMkLst>
        </pc:picChg>
      </pc:sldChg>
      <pc:sldChg chg="addSp delSp modSp new mod">
        <pc:chgData name="Triana Camacho, Miguel" userId="7b68b588-2d53-4729-abb4-192250d1e4bd" providerId="ADAL" clId="{2ACCA039-C67E-48CB-9D9E-6E7136B9F83B}" dt="2021-06-10T05:03:05.457" v="2509" actId="1076"/>
        <pc:sldMkLst>
          <pc:docMk/>
          <pc:sldMk cId="3948141960" sldId="295"/>
        </pc:sldMkLst>
        <pc:spChg chg="del">
          <ac:chgData name="Triana Camacho, Miguel" userId="7b68b588-2d53-4729-abb4-192250d1e4bd" providerId="ADAL" clId="{2ACCA039-C67E-48CB-9D9E-6E7136B9F83B}" dt="2021-06-10T05:03:00.229" v="2505"/>
          <ac:spMkLst>
            <pc:docMk/>
            <pc:sldMk cId="3948141960" sldId="295"/>
            <ac:spMk id="3" creationId="{CB4744D9-3EC7-4065-AB34-787B4756B399}"/>
          </ac:spMkLst>
        </pc:spChg>
        <pc:picChg chg="add mod">
          <ac:chgData name="Triana Camacho, Miguel" userId="7b68b588-2d53-4729-abb4-192250d1e4bd" providerId="ADAL" clId="{2ACCA039-C67E-48CB-9D9E-6E7136B9F83B}" dt="2021-06-10T05:03:05.457" v="2509" actId="1076"/>
          <ac:picMkLst>
            <pc:docMk/>
            <pc:sldMk cId="3948141960" sldId="295"/>
            <ac:picMk id="5" creationId="{946C00B1-59B2-494B-B78E-1A908517B937}"/>
          </ac:picMkLst>
        </pc:picChg>
      </pc:sldChg>
      <pc:sldChg chg="modSp new del mod">
        <pc:chgData name="Triana Camacho, Miguel" userId="7b68b588-2d53-4729-abb4-192250d1e4bd" providerId="ADAL" clId="{2ACCA039-C67E-48CB-9D9E-6E7136B9F83B}" dt="2021-06-10T05:08:40.638" v="2572" actId="47"/>
        <pc:sldMkLst>
          <pc:docMk/>
          <pc:sldMk cId="188480290" sldId="296"/>
        </pc:sldMkLst>
        <pc:spChg chg="mod">
          <ac:chgData name="Triana Camacho, Miguel" userId="7b68b588-2d53-4729-abb4-192250d1e4bd" providerId="ADAL" clId="{2ACCA039-C67E-48CB-9D9E-6E7136B9F83B}" dt="2021-06-10T05:04:11.763" v="2561" actId="1076"/>
          <ac:spMkLst>
            <pc:docMk/>
            <pc:sldMk cId="188480290" sldId="296"/>
            <ac:spMk id="2" creationId="{BAEC6EB5-D0A4-492B-9CD9-6C1E8B3C0F14}"/>
          </ac:spMkLst>
        </pc:spChg>
      </pc:sldChg>
      <pc:sldChg chg="addSp delSp modSp new mod">
        <pc:chgData name="Triana Camacho, Miguel" userId="7b68b588-2d53-4729-abb4-192250d1e4bd" providerId="ADAL" clId="{2ACCA039-C67E-48CB-9D9E-6E7136B9F83B}" dt="2021-06-10T05:04:48.383" v="2569" actId="1076"/>
        <pc:sldMkLst>
          <pc:docMk/>
          <pc:sldMk cId="574618274" sldId="297"/>
        </pc:sldMkLst>
        <pc:spChg chg="del">
          <ac:chgData name="Triana Camacho, Miguel" userId="7b68b588-2d53-4729-abb4-192250d1e4bd" providerId="ADAL" clId="{2ACCA039-C67E-48CB-9D9E-6E7136B9F83B}" dt="2021-06-10T05:04:38.064" v="2563"/>
          <ac:spMkLst>
            <pc:docMk/>
            <pc:sldMk cId="574618274" sldId="297"/>
            <ac:spMk id="3" creationId="{E357D2B2-29DF-441A-B2FE-2FEB01601AB0}"/>
          </ac:spMkLst>
        </pc:spChg>
        <pc:picChg chg="add mod">
          <ac:chgData name="Triana Camacho, Miguel" userId="7b68b588-2d53-4729-abb4-192250d1e4bd" providerId="ADAL" clId="{2ACCA039-C67E-48CB-9D9E-6E7136B9F83B}" dt="2021-06-10T05:04:48.383" v="2569" actId="1076"/>
          <ac:picMkLst>
            <pc:docMk/>
            <pc:sldMk cId="574618274" sldId="297"/>
            <ac:picMk id="5" creationId="{EF8B0C25-D4A6-47AF-BB94-DD13CC7A24E9}"/>
          </ac:picMkLst>
        </pc:picChg>
      </pc:sldChg>
      <pc:sldChg chg="delSp modSp new mod">
        <pc:chgData name="Triana Camacho, Miguel" userId="7b68b588-2d53-4729-abb4-192250d1e4bd" providerId="ADAL" clId="{2ACCA039-C67E-48CB-9D9E-6E7136B9F83B}" dt="2021-06-10T05:11:41.447" v="2688" actId="1037"/>
        <pc:sldMkLst>
          <pc:docMk/>
          <pc:sldMk cId="51714453" sldId="298"/>
        </pc:sldMkLst>
        <pc:spChg chg="mod">
          <ac:chgData name="Triana Camacho, Miguel" userId="7b68b588-2d53-4729-abb4-192250d1e4bd" providerId="ADAL" clId="{2ACCA039-C67E-48CB-9D9E-6E7136B9F83B}" dt="2021-06-10T05:08:44.117" v="2592" actId="1035"/>
          <ac:spMkLst>
            <pc:docMk/>
            <pc:sldMk cId="51714453" sldId="298"/>
            <ac:spMk id="2" creationId="{89D3B02B-C5B7-4AF6-A135-70490A549A82}"/>
          </ac:spMkLst>
        </pc:spChg>
        <pc:spChg chg="del mod">
          <ac:chgData name="Triana Camacho, Miguel" userId="7b68b588-2d53-4729-abb4-192250d1e4bd" providerId="ADAL" clId="{2ACCA039-C67E-48CB-9D9E-6E7136B9F83B}" dt="2021-06-10T05:08:47.637" v="2594" actId="478"/>
          <ac:spMkLst>
            <pc:docMk/>
            <pc:sldMk cId="51714453" sldId="298"/>
            <ac:spMk id="3" creationId="{DB744580-8574-44E4-856C-2E88FABD8246}"/>
          </ac:spMkLst>
        </pc:spChg>
        <pc:spChg chg="mod">
          <ac:chgData name="Triana Camacho, Miguel" userId="7b68b588-2d53-4729-abb4-192250d1e4bd" providerId="ADAL" clId="{2ACCA039-C67E-48CB-9D9E-6E7136B9F83B}" dt="2021-06-10T05:11:23.865" v="2678" actId="404"/>
          <ac:spMkLst>
            <pc:docMk/>
            <pc:sldMk cId="51714453" sldId="298"/>
            <ac:spMk id="4" creationId="{1D96251D-E753-4F1B-8CD0-E510F32511BF}"/>
          </ac:spMkLst>
        </pc:spChg>
        <pc:spChg chg="del">
          <ac:chgData name="Triana Camacho, Miguel" userId="7b68b588-2d53-4729-abb4-192250d1e4bd" providerId="ADAL" clId="{2ACCA039-C67E-48CB-9D9E-6E7136B9F83B}" dt="2021-06-10T05:08:48.779" v="2595" actId="478"/>
          <ac:spMkLst>
            <pc:docMk/>
            <pc:sldMk cId="51714453" sldId="298"/>
            <ac:spMk id="5" creationId="{EA0D8160-9610-4641-92A0-81017EE7CF32}"/>
          </ac:spMkLst>
        </pc:spChg>
        <pc:spChg chg="mod">
          <ac:chgData name="Triana Camacho, Miguel" userId="7b68b588-2d53-4729-abb4-192250d1e4bd" providerId="ADAL" clId="{2ACCA039-C67E-48CB-9D9E-6E7136B9F83B}" dt="2021-06-10T05:11:41.447" v="2688" actId="1037"/>
          <ac:spMkLst>
            <pc:docMk/>
            <pc:sldMk cId="51714453" sldId="298"/>
            <ac:spMk id="6" creationId="{27F8709C-5D1B-4816-BB4D-10A03BB33E47}"/>
          </ac:spMkLst>
        </pc:spChg>
      </pc:sldChg>
      <pc:sldChg chg="modSp new mod">
        <pc:chgData name="Triana Camacho, Miguel" userId="7b68b588-2d53-4729-abb4-192250d1e4bd" providerId="ADAL" clId="{2ACCA039-C67E-48CB-9D9E-6E7136B9F83B}" dt="2021-06-10T05:12:55.807" v="2733" actId="27636"/>
        <pc:sldMkLst>
          <pc:docMk/>
          <pc:sldMk cId="2909519346" sldId="299"/>
        </pc:sldMkLst>
        <pc:spChg chg="mod">
          <ac:chgData name="Triana Camacho, Miguel" userId="7b68b588-2d53-4729-abb4-192250d1e4bd" providerId="ADAL" clId="{2ACCA039-C67E-48CB-9D9E-6E7136B9F83B}" dt="2021-06-10T05:12:34.524" v="2726" actId="1076"/>
          <ac:spMkLst>
            <pc:docMk/>
            <pc:sldMk cId="2909519346" sldId="299"/>
            <ac:spMk id="2" creationId="{46797700-E7DC-4176-8164-3197F19BF319}"/>
          </ac:spMkLst>
        </pc:spChg>
        <pc:spChg chg="mod">
          <ac:chgData name="Triana Camacho, Miguel" userId="7b68b588-2d53-4729-abb4-192250d1e4bd" providerId="ADAL" clId="{2ACCA039-C67E-48CB-9D9E-6E7136B9F83B}" dt="2021-06-10T05:12:55.807" v="2733" actId="27636"/>
          <ac:spMkLst>
            <pc:docMk/>
            <pc:sldMk cId="2909519346" sldId="299"/>
            <ac:spMk id="3" creationId="{23202B88-51DB-4FC0-837D-8DB4DA90F43B}"/>
          </ac:spMkLst>
        </pc:spChg>
      </pc:sldChg>
      <pc:sldChg chg="addSp delSp modSp new mod setBg">
        <pc:chgData name="Triana Camacho, Miguel" userId="7b68b588-2d53-4729-abb4-192250d1e4bd" providerId="ADAL" clId="{2ACCA039-C67E-48CB-9D9E-6E7136B9F83B}" dt="2021-06-10T05:15:29.254" v="2817" actId="1037"/>
        <pc:sldMkLst>
          <pc:docMk/>
          <pc:sldMk cId="122800841" sldId="300"/>
        </pc:sldMkLst>
        <pc:spChg chg="mod">
          <ac:chgData name="Triana Camacho, Miguel" userId="7b68b588-2d53-4729-abb4-192250d1e4bd" providerId="ADAL" clId="{2ACCA039-C67E-48CB-9D9E-6E7136B9F83B}" dt="2021-06-10T05:14:55.450" v="2788" actId="26606"/>
          <ac:spMkLst>
            <pc:docMk/>
            <pc:sldMk cId="122800841" sldId="300"/>
            <ac:spMk id="2" creationId="{11517C64-5979-42B1-8569-E19DCB5FFDDC}"/>
          </ac:spMkLst>
        </pc:spChg>
        <pc:spChg chg="mod ord">
          <ac:chgData name="Triana Camacho, Miguel" userId="7b68b588-2d53-4729-abb4-192250d1e4bd" providerId="ADAL" clId="{2ACCA039-C67E-48CB-9D9E-6E7136B9F83B}" dt="2021-06-10T05:15:29.254" v="2817" actId="1037"/>
          <ac:spMkLst>
            <pc:docMk/>
            <pc:sldMk cId="122800841" sldId="300"/>
            <ac:spMk id="3" creationId="{A950A39C-E76F-4FAB-AA57-C27ACC1D6BED}"/>
          </ac:spMkLst>
        </pc:spChg>
        <pc:spChg chg="add del mod">
          <ac:chgData name="Triana Camacho, Miguel" userId="7b68b588-2d53-4729-abb4-192250d1e4bd" providerId="ADAL" clId="{2ACCA039-C67E-48CB-9D9E-6E7136B9F83B}" dt="2021-06-10T05:13:15.028" v="2736"/>
          <ac:spMkLst>
            <pc:docMk/>
            <pc:sldMk cId="122800841" sldId="300"/>
            <ac:spMk id="4" creationId="{9C0EE982-D4CB-489C-B2A7-1377FD33F6F3}"/>
          </ac:spMkLst>
        </pc:spChg>
        <pc:spChg chg="add">
          <ac:chgData name="Triana Camacho, Miguel" userId="7b68b588-2d53-4729-abb4-192250d1e4bd" providerId="ADAL" clId="{2ACCA039-C67E-48CB-9D9E-6E7136B9F83B}" dt="2021-06-10T05:14:55.450" v="2788" actId="26606"/>
          <ac:spMkLst>
            <pc:docMk/>
            <pc:sldMk cId="122800841" sldId="300"/>
            <ac:spMk id="11" creationId="{27B7C6F6-4579-4D42-9857-ED1B2EE07B99}"/>
          </ac:spMkLst>
        </pc:spChg>
        <pc:spChg chg="add">
          <ac:chgData name="Triana Camacho, Miguel" userId="7b68b588-2d53-4729-abb4-192250d1e4bd" providerId="ADAL" clId="{2ACCA039-C67E-48CB-9D9E-6E7136B9F83B}" dt="2021-06-10T05:14:55.450" v="2788" actId="26606"/>
          <ac:spMkLst>
            <pc:docMk/>
            <pc:sldMk cId="122800841" sldId="300"/>
            <ac:spMk id="13" creationId="{7E6D8249-E901-4E71-B15A-A7F5D7F7B0E1}"/>
          </ac:spMkLst>
        </pc:spChg>
        <pc:picChg chg="add mod">
          <ac:chgData name="Triana Camacho, Miguel" userId="7b68b588-2d53-4729-abb4-192250d1e4bd" providerId="ADAL" clId="{2ACCA039-C67E-48CB-9D9E-6E7136B9F83B}" dt="2021-06-10T05:14:55.450" v="2788" actId="26606"/>
          <ac:picMkLst>
            <pc:docMk/>
            <pc:sldMk cId="122800841" sldId="300"/>
            <ac:picMk id="6" creationId="{3F020283-6E0D-44CB-BEFE-663568DB0B72}"/>
          </ac:picMkLst>
        </pc:picChg>
      </pc:sldChg>
      <pc:sldChg chg="addSp delSp modSp new mod setBg">
        <pc:chgData name="Triana Camacho, Miguel" userId="7b68b588-2d53-4729-abb4-192250d1e4bd" providerId="ADAL" clId="{2ACCA039-C67E-48CB-9D9E-6E7136B9F83B}" dt="2021-06-10T05:20:37.591" v="3106" actId="20577"/>
        <pc:sldMkLst>
          <pc:docMk/>
          <pc:sldMk cId="2803043278" sldId="301"/>
        </pc:sldMkLst>
        <pc:spChg chg="mod">
          <ac:chgData name="Triana Camacho, Miguel" userId="7b68b588-2d53-4729-abb4-192250d1e4bd" providerId="ADAL" clId="{2ACCA039-C67E-48CB-9D9E-6E7136B9F83B}" dt="2021-06-10T05:19:01.868" v="2857" actId="20577"/>
          <ac:spMkLst>
            <pc:docMk/>
            <pc:sldMk cId="2803043278" sldId="301"/>
            <ac:spMk id="2" creationId="{96CC6893-A29F-4DDF-ACFB-439DA119AB86}"/>
          </ac:spMkLst>
        </pc:spChg>
        <pc:spChg chg="del">
          <ac:chgData name="Triana Camacho, Miguel" userId="7b68b588-2d53-4729-abb4-192250d1e4bd" providerId="ADAL" clId="{2ACCA039-C67E-48CB-9D9E-6E7136B9F83B}" dt="2021-06-10T05:14:14.545" v="2778"/>
          <ac:spMkLst>
            <pc:docMk/>
            <pc:sldMk cId="2803043278" sldId="301"/>
            <ac:spMk id="3" creationId="{2560C030-AEAD-42F3-8B67-C8D24D6B9F60}"/>
          </ac:spMkLst>
        </pc:spChg>
        <pc:spChg chg="add mod">
          <ac:chgData name="Triana Camacho, Miguel" userId="7b68b588-2d53-4729-abb4-192250d1e4bd" providerId="ADAL" clId="{2ACCA039-C67E-48CB-9D9E-6E7136B9F83B}" dt="2021-06-10T05:20:37.591" v="3106" actId="20577"/>
          <ac:spMkLst>
            <pc:docMk/>
            <pc:sldMk cId="2803043278" sldId="301"/>
            <ac:spMk id="9" creationId="{10E7649C-0897-4FEE-AE96-8143007C26C4}"/>
          </ac:spMkLst>
        </pc:spChg>
        <pc:spChg chg="add">
          <ac:chgData name="Triana Camacho, Miguel" userId="7b68b588-2d53-4729-abb4-192250d1e4bd" providerId="ADAL" clId="{2ACCA039-C67E-48CB-9D9E-6E7136B9F83B}" dt="2021-06-10T05:14:21.489" v="2781" actId="26606"/>
          <ac:spMkLst>
            <pc:docMk/>
            <pc:sldMk cId="2803043278" sldId="301"/>
            <ac:spMk id="12" creationId="{CBDDD243-ED5F-4896-B18B-ABCF4B7E12C9}"/>
          </ac:spMkLst>
        </pc:spChg>
        <pc:spChg chg="add">
          <ac:chgData name="Triana Camacho, Miguel" userId="7b68b588-2d53-4729-abb4-192250d1e4bd" providerId="ADAL" clId="{2ACCA039-C67E-48CB-9D9E-6E7136B9F83B}" dt="2021-06-10T05:14:21.489" v="2781" actId="26606"/>
          <ac:spMkLst>
            <pc:docMk/>
            <pc:sldMk cId="2803043278" sldId="301"/>
            <ac:spMk id="14" creationId="{319E6BB3-DF2B-4751-97C5-B3DB949AED9A}"/>
          </ac:spMkLst>
        </pc:spChg>
        <pc:picChg chg="add mod">
          <ac:chgData name="Triana Camacho, Miguel" userId="7b68b588-2d53-4729-abb4-192250d1e4bd" providerId="ADAL" clId="{2ACCA039-C67E-48CB-9D9E-6E7136B9F83B}" dt="2021-06-10T05:14:21.489" v="2781" actId="26606"/>
          <ac:picMkLst>
            <pc:docMk/>
            <pc:sldMk cId="2803043278" sldId="301"/>
            <ac:picMk id="5" creationId="{176483BB-97C1-4146-A4F1-A71B616D8221}"/>
          </ac:picMkLst>
        </pc:picChg>
        <pc:cxnChg chg="add">
          <ac:chgData name="Triana Camacho, Miguel" userId="7b68b588-2d53-4729-abb4-192250d1e4bd" providerId="ADAL" clId="{2ACCA039-C67E-48CB-9D9E-6E7136B9F83B}" dt="2021-06-10T05:14:21.489" v="2781" actId="26606"/>
          <ac:cxnSpMkLst>
            <pc:docMk/>
            <pc:sldMk cId="2803043278" sldId="301"/>
            <ac:cxnSpMk id="16" creationId="{A61721DD-D110-44EE-82A7-D56AB687E614}"/>
          </ac:cxnSpMkLst>
        </pc:cxnChg>
      </pc:sldChg>
      <pc:sldChg chg="addSp delSp modSp new mod">
        <pc:chgData name="Triana Camacho, Miguel" userId="7b68b588-2d53-4729-abb4-192250d1e4bd" providerId="ADAL" clId="{2ACCA039-C67E-48CB-9D9E-6E7136B9F83B}" dt="2021-06-10T05:16:27.850" v="2824" actId="14100"/>
        <pc:sldMkLst>
          <pc:docMk/>
          <pc:sldMk cId="4033065407" sldId="302"/>
        </pc:sldMkLst>
        <pc:spChg chg="del">
          <ac:chgData name="Triana Camacho, Miguel" userId="7b68b588-2d53-4729-abb4-192250d1e4bd" providerId="ADAL" clId="{2ACCA039-C67E-48CB-9D9E-6E7136B9F83B}" dt="2021-06-10T05:16:21.032" v="2819"/>
          <ac:spMkLst>
            <pc:docMk/>
            <pc:sldMk cId="4033065407" sldId="302"/>
            <ac:spMk id="3" creationId="{5B0A51EE-DDC8-4494-B169-015E5A02DE42}"/>
          </ac:spMkLst>
        </pc:spChg>
        <pc:picChg chg="add mod">
          <ac:chgData name="Triana Camacho, Miguel" userId="7b68b588-2d53-4729-abb4-192250d1e4bd" providerId="ADAL" clId="{2ACCA039-C67E-48CB-9D9E-6E7136B9F83B}" dt="2021-06-10T05:16:27.850" v="2824" actId="14100"/>
          <ac:picMkLst>
            <pc:docMk/>
            <pc:sldMk cId="4033065407" sldId="302"/>
            <ac:picMk id="5" creationId="{0317A57B-7A6A-45B5-8C24-176F81150363}"/>
          </ac:picMkLst>
        </pc:picChg>
      </pc:sldChg>
      <pc:sldChg chg="addSp delSp modSp new mod">
        <pc:chgData name="Triana Camacho, Miguel" userId="7b68b588-2d53-4729-abb4-192250d1e4bd" providerId="ADAL" clId="{2ACCA039-C67E-48CB-9D9E-6E7136B9F83B}" dt="2021-06-10T05:17:04.473" v="2831" actId="1076"/>
        <pc:sldMkLst>
          <pc:docMk/>
          <pc:sldMk cId="1852481489" sldId="303"/>
        </pc:sldMkLst>
        <pc:spChg chg="del">
          <ac:chgData name="Triana Camacho, Miguel" userId="7b68b588-2d53-4729-abb4-192250d1e4bd" providerId="ADAL" clId="{2ACCA039-C67E-48CB-9D9E-6E7136B9F83B}" dt="2021-06-10T05:16:58.840" v="2826"/>
          <ac:spMkLst>
            <pc:docMk/>
            <pc:sldMk cId="1852481489" sldId="303"/>
            <ac:spMk id="3" creationId="{17CCA515-82DF-44FE-A6D4-3B453F6E543D}"/>
          </ac:spMkLst>
        </pc:spChg>
        <pc:picChg chg="add mod">
          <ac:chgData name="Triana Camacho, Miguel" userId="7b68b588-2d53-4729-abb4-192250d1e4bd" providerId="ADAL" clId="{2ACCA039-C67E-48CB-9D9E-6E7136B9F83B}" dt="2021-06-10T05:17:04.473" v="2831" actId="1076"/>
          <ac:picMkLst>
            <pc:docMk/>
            <pc:sldMk cId="1852481489" sldId="303"/>
            <ac:picMk id="5" creationId="{A70549DD-FBA7-4DFE-AF58-AA271ACB4636}"/>
          </ac:picMkLst>
        </pc:picChg>
      </pc:sldChg>
      <pc:sldChg chg="new del ord">
        <pc:chgData name="Triana Camacho, Miguel" userId="7b68b588-2d53-4729-abb4-192250d1e4bd" providerId="ADAL" clId="{2ACCA039-C67E-48CB-9D9E-6E7136B9F83B}" dt="2021-06-10T05:20:53.419" v="3111" actId="47"/>
        <pc:sldMkLst>
          <pc:docMk/>
          <pc:sldMk cId="1793577005" sldId="304"/>
        </pc:sldMkLst>
      </pc:sldChg>
      <pc:sldChg chg="modSp new mod">
        <pc:chgData name="Triana Camacho, Miguel" userId="7b68b588-2d53-4729-abb4-192250d1e4bd" providerId="ADAL" clId="{2ACCA039-C67E-48CB-9D9E-6E7136B9F83B}" dt="2021-06-10T05:21:13.842" v="3146" actId="20577"/>
        <pc:sldMkLst>
          <pc:docMk/>
          <pc:sldMk cId="4142130178" sldId="304"/>
        </pc:sldMkLst>
        <pc:spChg chg="mod">
          <ac:chgData name="Triana Camacho, Miguel" userId="7b68b588-2d53-4729-abb4-192250d1e4bd" providerId="ADAL" clId="{2ACCA039-C67E-48CB-9D9E-6E7136B9F83B}" dt="2021-06-10T05:21:04.747" v="3123" actId="20577"/>
          <ac:spMkLst>
            <pc:docMk/>
            <pc:sldMk cId="4142130178" sldId="304"/>
            <ac:spMk id="2" creationId="{2B7DD3D4-365A-4AEC-A1DB-3D53AF75C565}"/>
          </ac:spMkLst>
        </pc:spChg>
        <pc:spChg chg="mod">
          <ac:chgData name="Triana Camacho, Miguel" userId="7b68b588-2d53-4729-abb4-192250d1e4bd" providerId="ADAL" clId="{2ACCA039-C67E-48CB-9D9E-6E7136B9F83B}" dt="2021-06-10T05:21:13.842" v="3146" actId="20577"/>
          <ac:spMkLst>
            <pc:docMk/>
            <pc:sldMk cId="4142130178" sldId="304"/>
            <ac:spMk id="3" creationId="{B2F87375-CED4-42CC-A8C2-B7DF74E2AD9C}"/>
          </ac:spMkLst>
        </pc:spChg>
      </pc:sldChg>
      <pc:sldChg chg="modSp new mod">
        <pc:chgData name="Triana Camacho, Miguel" userId="7b68b588-2d53-4729-abb4-192250d1e4bd" providerId="ADAL" clId="{2ACCA039-C67E-48CB-9D9E-6E7136B9F83B}" dt="2021-06-10T05:58:40.411" v="3280" actId="27636"/>
        <pc:sldMkLst>
          <pc:docMk/>
          <pc:sldMk cId="3398565550" sldId="305"/>
        </pc:sldMkLst>
        <pc:spChg chg="mod">
          <ac:chgData name="Triana Camacho, Miguel" userId="7b68b588-2d53-4729-abb4-192250d1e4bd" providerId="ADAL" clId="{2ACCA039-C67E-48CB-9D9E-6E7136B9F83B}" dt="2021-06-10T05:21:20.977" v="3157" actId="20577"/>
          <ac:spMkLst>
            <pc:docMk/>
            <pc:sldMk cId="3398565550" sldId="305"/>
            <ac:spMk id="2" creationId="{95D4C705-9D01-4AB8-A131-B28ECB3908EB}"/>
          </ac:spMkLst>
        </pc:spChg>
        <pc:spChg chg="mod">
          <ac:chgData name="Triana Camacho, Miguel" userId="7b68b588-2d53-4729-abb4-192250d1e4bd" providerId="ADAL" clId="{2ACCA039-C67E-48CB-9D9E-6E7136B9F83B}" dt="2021-06-10T05:58:40.411" v="3280" actId="27636"/>
          <ac:spMkLst>
            <pc:docMk/>
            <pc:sldMk cId="3398565550" sldId="305"/>
            <ac:spMk id="3" creationId="{E3CAE701-8EB6-4749-9165-CC14200DCA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brains of the micro, without this it can not simply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6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see the code of the TB. This code is in charge of </a:t>
            </a:r>
            <a:r>
              <a:rPr lang="en-US" dirty="0" err="1"/>
              <a:t>reseting</a:t>
            </a:r>
            <a:r>
              <a:rPr lang="en-US" dirty="0"/>
              <a:t> the design, and loading the data in both instruction memory, and data memory. Normally the registers won’t be </a:t>
            </a:r>
            <a:r>
              <a:rPr lang="en-US" dirty="0" err="1"/>
              <a:t>precharged</a:t>
            </a:r>
            <a:r>
              <a:rPr lang="en-US" dirty="0"/>
              <a:t>, but we will do it for testing purposes.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5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term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MIPS Implementation in system </a:t>
            </a:r>
            <a:r>
              <a:rPr lang="en-US" dirty="0" err="1">
                <a:solidFill>
                  <a:srgbClr val="FFFFFF"/>
                </a:solidFill>
              </a:rPr>
              <a:t>verilog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Miguel </a:t>
            </a:r>
            <a:r>
              <a:rPr lang="es-MX" dirty="0">
                <a:solidFill>
                  <a:srgbClr val="FFFFFF"/>
                </a:solidFill>
              </a:rPr>
              <a:t>Ángel Triana Camacho A01228147 </a:t>
            </a:r>
          </a:p>
          <a:p>
            <a:r>
              <a:rPr lang="en-US" dirty="0">
                <a:solidFill>
                  <a:srgbClr val="FFFFFF"/>
                </a:solidFill>
              </a:rPr>
              <a:t>Electronic Technologies Integrating Project 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D46A-C674-4817-9545-D04D60B4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unit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24BBDF-55F4-4FA8-B9E8-FF225419FE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664833"/>
              </p:ext>
            </p:extLst>
          </p:nvPr>
        </p:nvGraphicFramePr>
        <p:xfrm>
          <a:off x="4891729" y="1149408"/>
          <a:ext cx="7128234" cy="4559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644">
                  <a:extLst>
                    <a:ext uri="{9D8B030D-6E8A-4147-A177-3AD203B41FA5}">
                      <a16:colId xmlns:a16="http://schemas.microsoft.com/office/drawing/2014/main" val="3072569457"/>
                    </a:ext>
                  </a:extLst>
                </a:gridCol>
                <a:gridCol w="663566">
                  <a:extLst>
                    <a:ext uri="{9D8B030D-6E8A-4147-A177-3AD203B41FA5}">
                      <a16:colId xmlns:a16="http://schemas.microsoft.com/office/drawing/2014/main" val="3636658044"/>
                    </a:ext>
                  </a:extLst>
                </a:gridCol>
                <a:gridCol w="696744">
                  <a:extLst>
                    <a:ext uri="{9D8B030D-6E8A-4147-A177-3AD203B41FA5}">
                      <a16:colId xmlns:a16="http://schemas.microsoft.com/office/drawing/2014/main" val="3871327323"/>
                    </a:ext>
                  </a:extLst>
                </a:gridCol>
                <a:gridCol w="490019">
                  <a:extLst>
                    <a:ext uri="{9D8B030D-6E8A-4147-A177-3AD203B41FA5}">
                      <a16:colId xmlns:a16="http://schemas.microsoft.com/office/drawing/2014/main" val="297859958"/>
                    </a:ext>
                  </a:extLst>
                </a:gridCol>
                <a:gridCol w="490019">
                  <a:extLst>
                    <a:ext uri="{9D8B030D-6E8A-4147-A177-3AD203B41FA5}">
                      <a16:colId xmlns:a16="http://schemas.microsoft.com/office/drawing/2014/main" val="4179059777"/>
                    </a:ext>
                  </a:extLst>
                </a:gridCol>
                <a:gridCol w="500227">
                  <a:extLst>
                    <a:ext uri="{9D8B030D-6E8A-4147-A177-3AD203B41FA5}">
                      <a16:colId xmlns:a16="http://schemas.microsoft.com/office/drawing/2014/main" val="1710584646"/>
                    </a:ext>
                  </a:extLst>
                </a:gridCol>
                <a:gridCol w="592105">
                  <a:extLst>
                    <a:ext uri="{9D8B030D-6E8A-4147-A177-3AD203B41FA5}">
                      <a16:colId xmlns:a16="http://schemas.microsoft.com/office/drawing/2014/main" val="3735090925"/>
                    </a:ext>
                  </a:extLst>
                </a:gridCol>
                <a:gridCol w="571687">
                  <a:extLst>
                    <a:ext uri="{9D8B030D-6E8A-4147-A177-3AD203B41FA5}">
                      <a16:colId xmlns:a16="http://schemas.microsoft.com/office/drawing/2014/main" val="1681654903"/>
                    </a:ext>
                  </a:extLst>
                </a:gridCol>
                <a:gridCol w="541061">
                  <a:extLst>
                    <a:ext uri="{9D8B030D-6E8A-4147-A177-3AD203B41FA5}">
                      <a16:colId xmlns:a16="http://schemas.microsoft.com/office/drawing/2014/main" val="702220712"/>
                    </a:ext>
                  </a:extLst>
                </a:gridCol>
                <a:gridCol w="592105">
                  <a:extLst>
                    <a:ext uri="{9D8B030D-6E8A-4147-A177-3AD203B41FA5}">
                      <a16:colId xmlns:a16="http://schemas.microsoft.com/office/drawing/2014/main" val="949945320"/>
                    </a:ext>
                  </a:extLst>
                </a:gridCol>
                <a:gridCol w="490019">
                  <a:extLst>
                    <a:ext uri="{9D8B030D-6E8A-4147-A177-3AD203B41FA5}">
                      <a16:colId xmlns:a16="http://schemas.microsoft.com/office/drawing/2014/main" val="3964618716"/>
                    </a:ext>
                  </a:extLst>
                </a:gridCol>
                <a:gridCol w="490019">
                  <a:extLst>
                    <a:ext uri="{9D8B030D-6E8A-4147-A177-3AD203B41FA5}">
                      <a16:colId xmlns:a16="http://schemas.microsoft.com/office/drawing/2014/main" val="1429408754"/>
                    </a:ext>
                  </a:extLst>
                </a:gridCol>
                <a:gridCol w="490019">
                  <a:extLst>
                    <a:ext uri="{9D8B030D-6E8A-4147-A177-3AD203B41FA5}">
                      <a16:colId xmlns:a16="http://schemas.microsoft.com/office/drawing/2014/main" val="306217233"/>
                    </a:ext>
                  </a:extLst>
                </a:gridCol>
              </a:tblGrid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operation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opcode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func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RegDst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RegWrite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ALUSrc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alu_control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MemWrite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MemRead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MemToReg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Branch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jump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ALUSrc_A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1517787792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zero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3501065785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6'b100000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1745303657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6'b100100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1419527208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6'b011000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517079364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MULTU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6'b011000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2100140399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6'b011000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1047632293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6'b011000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3041355732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6'b011000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3876332839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6'b011000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351076933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4092151575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SRL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6'b000010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701370176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6'b000010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345666081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ADDI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1733048532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ADDIU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6'b001001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4135102664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BEQ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6'b000100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4112213341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LW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6'b100011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3527959012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6'b101011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4124168101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JUMP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6'b000010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1779156146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ABS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6'b100001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1954479294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4068380198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6'b000101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3596650842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BGEZ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6'b000001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2515430067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BGTZ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6'b000111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4215937078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ANDI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6'b001100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720896768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6'b001101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3838467073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XORI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6'b001110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654816360"/>
                  </a:ext>
                </a:extLst>
              </a:tr>
              <a:tr h="162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LUI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6'b001111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4195811915"/>
                  </a:ext>
                </a:extLst>
              </a:tr>
            </a:tbl>
          </a:graphicData>
        </a:graphic>
      </p:graphicFrame>
      <p:pic>
        <p:nvPicPr>
          <p:cNvPr id="4098" name="Picture 2" descr="Combinational Logic Circuits using Logic Gates">
            <a:extLst>
              <a:ext uri="{FF2B5EF4-FFF2-40B4-BE49-F238E27FC236}">
                <a16:creationId xmlns:a16="http://schemas.microsoft.com/office/drawing/2014/main" id="{2B5FA69C-790D-4174-B284-8E02223DA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30" y="1678634"/>
            <a:ext cx="3937666" cy="247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y Every Company Needs a Digital Brain - KDnuggets">
            <a:extLst>
              <a:ext uri="{FF2B5EF4-FFF2-40B4-BE49-F238E27FC236}">
                <a16:creationId xmlns:a16="http://schemas.microsoft.com/office/drawing/2014/main" id="{D4A0E486-3BDF-41BF-9D1C-0BAC66AC8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37" y="3797428"/>
            <a:ext cx="2600164" cy="247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13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D56A0-0D95-49C2-9509-EC9F9503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Validation… the secret for perfection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02BD-F5FB-49BC-B8A0-0AF8A792E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This step is almost always minimized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50% Design -- 50% Verification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Normally it is done through scoreboards and checkers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For this project it was done with visual inspection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This can lead to errors that are not easily seen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B19DFEB-D281-44AB-9A5D-3D4C10C6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693" y="643467"/>
            <a:ext cx="4122054" cy="36067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37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6F84A7-5E7B-4B31-B8B1-92EA98385F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6CDB8-0CCB-4D76-94D6-7A07B79E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-184325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tb… let’s prove some basic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6987-9E99-4664-BCAC-C86A6B34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53" y="860085"/>
            <a:ext cx="5503421" cy="52012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module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MIPS_tb_basic_testing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  logic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  logic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rst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  integer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i;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  integer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j;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MIPS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uut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(.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clk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), .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rst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rst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initial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begin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//reset when startup 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rst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#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//wait 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rst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#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//wait 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//data memory load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uut.i_DataMemory.regData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uut.i_DataMemory.regData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uut.i_DataMemory.regData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uut.i_DataMemory.regData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uut.i_RegBank.RegBank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uut.i_RegBank.RegBank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uut.i_RegBank.RegBank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uut.i_RegBank.RegBank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uut.i_RegBank.RegBank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] = -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#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//wait 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B0CCD2-6184-4C9C-BC55-94C10F820069}"/>
              </a:ext>
            </a:extLst>
          </p:cNvPr>
          <p:cNvSpPr/>
          <p:nvPr/>
        </p:nvSpPr>
        <p:spPr>
          <a:xfrm>
            <a:off x="5329474" y="860085"/>
            <a:ext cx="6925901" cy="617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//Instruction load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32'b00000000001000101000000000100000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//ADD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32'b00000000001000100001100000100101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//OR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32'b00000000010000010010000000101010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//SLT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32'b00000000001000100010100000100010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//SUB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32'b00000000001000100011000000100110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//XOR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32'b00000000000000010011100010000000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//SLL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32'b00000000000000010100000010000010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//SRL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32'b00000000000111110100100010000011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//SRA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32'b10000111111000000101000000000000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//ABS     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32'b00100000001010110000000000001111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//ADDI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32'b00100100001011000000000000010000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//ADDIU   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32'b00110000010011010000000000000010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//ANDI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32'b00110100010011100000000000000011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//ORI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14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32'b00111000010011110000000000000111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//XORI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32'b00010000001000100000000000000000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//BEQ 0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32'b10001100001100110000000000000000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//LW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17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32'b10101100001101000000000000000000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//SW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32'b00000010100000000000000000001000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//JR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32'b00000000001000101000000000011000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//MUL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21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32'b00010000101001000000000000000010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//BEQ 1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23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32'b00010100101001000000000000010111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//BNE 0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32'b00010100101000010000000000000010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//BNE 1 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uut.i_InstructionMemory.regData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32'b00001000000000000000000000000001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//J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initial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begin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forever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#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~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clk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 generation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endmodule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95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8DAA-655B-48AA-9EC1-ABD3895F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68757"/>
            <a:ext cx="9720072" cy="1499616"/>
          </a:xfrm>
        </p:spPr>
        <p:txBody>
          <a:bodyPr/>
          <a:lstStyle/>
          <a:p>
            <a:r>
              <a:rPr lang="en-US" dirty="0"/>
              <a:t>Second look at the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E074-4375-4AFD-97EC-4F2852C5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068309"/>
            <a:ext cx="3701781" cy="578969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   r-type       OP        S          T          D       SH    FUNC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ADD  000000 00001 00010 10000 00000 100000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OR   000000 00001 00010 00011 00000 100101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SLT  000000 00010 00001 00100 00000 101010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SUB  000000 00001 00010 00101 00000 100010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XOR  000000 00001 00010 00110 00000 100110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SLL  000000 00000 00001 00111 00010 000000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SRL  000000 00000 00001 01000 00010 000010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SRA  000000 00000 11111 01001 00010 000011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ABS  100001 11111 00000 01010 00000 000000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i-type         OP       S           T                        ADDR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ADDI  001000 00001 01011 0000000000001111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ADDIU 001001 00001 01100 0000000000010000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ANDI  001100 00010 01101 0000000000000010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ORI   001101 00010 01110 0000000000000011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XORI  001110 00010 01111 0000000000000111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BEQ   000100 00001 00010 0000000000000000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LW    100011 00001 10011 0000000000000000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SW    101011 00001 10100 0000000000000000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JR    000000 10100 00000 0000000000001000 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 r-type       OP        S          T          D       SH    FUNC </a:t>
            </a:r>
            <a:r>
              <a:rPr lang="en-US" sz="1200" dirty="0"/>
              <a:t>MUL  000000 00001 00010 10000 00000 011000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i-type         OP       S           T                        ADDR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BEQ   000100 00101 00100 0000000000000010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BNE   000101 00101 00100 0000000000010111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BNE   000101 00101 00001 0000000000000010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j-type     OP                                           ADDR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J     000010 00000000000000000000000001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1167E-A014-4AA3-8B23-D8287752C408}"/>
              </a:ext>
            </a:extLst>
          </p:cNvPr>
          <p:cNvSpPr/>
          <p:nvPr/>
        </p:nvSpPr>
        <p:spPr>
          <a:xfrm>
            <a:off x="7696200" y="1350900"/>
            <a:ext cx="6096000" cy="52245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50" dirty="0"/>
              <a:t>ADD   $16, $1, $2	  $16 = $1 + $2</a:t>
            </a:r>
          </a:p>
          <a:p>
            <a:r>
              <a:rPr lang="en-US" sz="1450" dirty="0"/>
              <a:t>OR    $3,  $1, $2         $3  = $1 | $2</a:t>
            </a:r>
          </a:p>
          <a:p>
            <a:r>
              <a:rPr lang="en-US" sz="1450" dirty="0"/>
              <a:t>SLT   $4,  $2, $1         if ($2 &lt; $1) $4 = 1</a:t>
            </a:r>
          </a:p>
          <a:p>
            <a:r>
              <a:rPr lang="en-US" sz="1450" dirty="0"/>
              <a:t>SUB   $5,  $1, $2         $5 = $1 - $2</a:t>
            </a:r>
          </a:p>
          <a:p>
            <a:r>
              <a:rPr lang="en-US" sz="1450" dirty="0"/>
              <a:t>XOR   $6,  $1, $2         $6 = $1 ^ $2</a:t>
            </a:r>
          </a:p>
          <a:p>
            <a:r>
              <a:rPr lang="en-US" sz="1450" dirty="0"/>
              <a:t>SLL   $7,  $1,  2         $7 = $1 &lt;&lt; 2 </a:t>
            </a:r>
          </a:p>
          <a:p>
            <a:r>
              <a:rPr lang="en-US" sz="1450" dirty="0"/>
              <a:t>SRL   $8,  $1,  2         $8 = $1 &gt;&gt; 2</a:t>
            </a:r>
          </a:p>
          <a:p>
            <a:r>
              <a:rPr lang="en-US" sz="1450" dirty="0"/>
              <a:t>SRA   $9,  $1,  2         $9 = $31 &gt;&gt;&gt; 2</a:t>
            </a:r>
          </a:p>
          <a:p>
            <a:r>
              <a:rPr lang="en-US" sz="1450" dirty="0"/>
              <a:t>ABS   $10, $30            $10 = abs($30)</a:t>
            </a:r>
          </a:p>
          <a:p>
            <a:r>
              <a:rPr lang="en-US" sz="1450" dirty="0"/>
              <a:t>ADDI  $11, $1, 15         $11 = $1 + 15 </a:t>
            </a:r>
          </a:p>
          <a:p>
            <a:r>
              <a:rPr lang="en-US" sz="1450" dirty="0"/>
              <a:t>ADDIU $12, $1, 16         $12 = $1 + 16</a:t>
            </a:r>
          </a:p>
          <a:p>
            <a:r>
              <a:rPr lang="en-US" sz="1450" dirty="0"/>
              <a:t>ANDI  $13, $2, 2          $13 = $2 &amp; 2</a:t>
            </a:r>
          </a:p>
          <a:p>
            <a:r>
              <a:rPr lang="en-US" sz="1450" dirty="0"/>
              <a:t>ORI   $14, $2, 3          $14 = $2 | 3</a:t>
            </a:r>
          </a:p>
          <a:p>
            <a:r>
              <a:rPr lang="en-US" sz="1450" dirty="0"/>
              <a:t>XORI  $15, $2, 7          $15 = $2 ^ 7</a:t>
            </a:r>
          </a:p>
          <a:p>
            <a:r>
              <a:rPr lang="en-US" sz="1450" dirty="0"/>
              <a:t>BEQ   $2,  $1, 0          if ($2 == $1) pc + 0</a:t>
            </a:r>
          </a:p>
          <a:p>
            <a:r>
              <a:rPr lang="en-US" sz="1450" dirty="0"/>
              <a:t>LW    $19, 0($1)          $19 = MEM[$19 + 0]</a:t>
            </a:r>
          </a:p>
          <a:p>
            <a:r>
              <a:rPr lang="en-US" sz="1450" dirty="0"/>
              <a:t>SW    $20, 0($1)          MEM[$1 + 0] = $20</a:t>
            </a:r>
          </a:p>
          <a:p>
            <a:r>
              <a:rPr lang="en-US" sz="1450" dirty="0"/>
              <a:t>JR    $20                 jump to value in $20</a:t>
            </a:r>
          </a:p>
          <a:p>
            <a:r>
              <a:rPr lang="en-US" sz="1450" dirty="0"/>
              <a:t>MUL   $16, $1, $2         $16 = $1 * $2</a:t>
            </a:r>
          </a:p>
          <a:p>
            <a:r>
              <a:rPr lang="en-US" sz="1450" dirty="0"/>
              <a:t>BEQ   $5,  $4, 2          if ($5 == $4) pc + 2</a:t>
            </a:r>
          </a:p>
          <a:p>
            <a:r>
              <a:rPr lang="en-US" sz="1450" dirty="0"/>
              <a:t>BNE   $5,  $4, 23         if ($5 != $4) pc + 23</a:t>
            </a:r>
          </a:p>
          <a:p>
            <a:r>
              <a:rPr lang="en-US" sz="1450" dirty="0"/>
              <a:t>BNE   $5,  $4, 2          if ($5 != $4) pc + 2</a:t>
            </a:r>
          </a:p>
          <a:p>
            <a:r>
              <a:rPr lang="en-US" sz="1450" dirty="0"/>
              <a:t>J     1                   jump to address offset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4A62D34-00CA-4D99-BD8F-55EDF284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2262187"/>
            <a:ext cx="21717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8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389B289C-3CE9-4C0B-93CE-1C011B748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5051"/>
          </a:xfrm>
        </p:spPr>
      </p:pic>
    </p:spTree>
    <p:extLst>
      <p:ext uri="{BB962C8B-B14F-4D97-AF65-F5344CB8AC3E}">
        <p14:creationId xmlns:p14="http://schemas.microsoft.com/office/powerpoint/2010/main" val="118304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BFDA-7B30-4D3B-9D12-C49E8378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83A08EC-7B9F-4D46-A184-666E1D4A3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2514"/>
            <a:ext cx="12192000" cy="6113197"/>
          </a:xfrm>
        </p:spPr>
      </p:pic>
    </p:spTree>
    <p:extLst>
      <p:ext uri="{BB962C8B-B14F-4D97-AF65-F5344CB8AC3E}">
        <p14:creationId xmlns:p14="http://schemas.microsoft.com/office/powerpoint/2010/main" val="184304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A629-C3CC-465A-AC23-7EC83056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3DAD944-9FA5-4EF2-B4A9-2D404BB6F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0" y="373224"/>
            <a:ext cx="12192120" cy="6096060"/>
          </a:xfrm>
        </p:spPr>
      </p:pic>
    </p:spTree>
    <p:extLst>
      <p:ext uri="{BB962C8B-B14F-4D97-AF65-F5344CB8AC3E}">
        <p14:creationId xmlns:p14="http://schemas.microsoft.com/office/powerpoint/2010/main" val="369635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34C8-5AAD-45E7-8EA1-7F89F454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E52EB-B8BA-4F57-8F08-134A9BDB4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5580"/>
            <a:ext cx="12192000" cy="6812420"/>
          </a:xfrm>
        </p:spPr>
      </p:pic>
    </p:spTree>
    <p:extLst>
      <p:ext uri="{BB962C8B-B14F-4D97-AF65-F5344CB8AC3E}">
        <p14:creationId xmlns:p14="http://schemas.microsoft.com/office/powerpoint/2010/main" val="4240742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4C18-8F35-4D0F-BE82-9EEB9A5D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46C00B1-59B2-494B-B78E-1A908517B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17240"/>
            <a:ext cx="12201342" cy="6458015"/>
          </a:xfrm>
        </p:spPr>
      </p:pic>
    </p:spTree>
    <p:extLst>
      <p:ext uri="{BB962C8B-B14F-4D97-AF65-F5344CB8AC3E}">
        <p14:creationId xmlns:p14="http://schemas.microsoft.com/office/powerpoint/2010/main" val="3948141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B02B-C5B7-4AF6-A135-70490A54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-77258"/>
            <a:ext cx="9720072" cy="1499616"/>
          </a:xfrm>
        </p:spPr>
        <p:txBody>
          <a:bodyPr/>
          <a:lstStyle/>
          <a:p>
            <a:r>
              <a:rPr lang="en-US" dirty="0"/>
              <a:t>NOW THAT WE KNOW IT WORKS…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6251D-E753-4F1B-8CD0-E510F3251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046" y="1760529"/>
            <a:ext cx="4754880" cy="5464136"/>
          </a:xfrm>
        </p:spPr>
        <p:txBody>
          <a:bodyPr>
            <a:normAutofit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ADD   000000 00000 00000 00110 00000 100000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ADD   000000 00000 00000 00001 00000 100000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ADDI  001000 00000 00010 0000000000001010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LW    100011 00001 00011 0000000000000000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LW    100011 00001 00100 0000000000000001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SLT   000000 00100 00011 00100 00000 101010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BEQ   000100 00101 00000 0000000000000010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SW    101011 00001 00011 0000000000000001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SW    101011 00001 00100 0000000000000000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ADDI  001000 00001 00001 0000000000000001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OR    000000 00101 00110 00110 00000 100101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BEQ   000100 00001 00010 0000000000000001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J     000010 00000000000000000000000100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BEQ   000100 00110 00000 0000000000000001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J     000010 00000000000000000000000001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J     000010 00000000000000000000001110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8709C-5D1B-4816-BB4D-10A03BB33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1167" y="1760529"/>
            <a:ext cx="7979122" cy="5255001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uut.i_InstructionMemory.regData</a:t>
            </a:r>
            <a:r>
              <a:rPr lang="en-US" sz="1400" dirty="0"/>
              <a:t>[0]  = 32'b00000000000000000011000000100000;  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uut.i_InstructionMemory.regData</a:t>
            </a:r>
            <a:r>
              <a:rPr lang="en-US" sz="1400" dirty="0"/>
              <a:t>[1]  = 32'b00000000000000000000100000100000;  //START1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uut.i_InstructionMemory.regData</a:t>
            </a:r>
            <a:r>
              <a:rPr lang="en-US" sz="1400" dirty="0"/>
              <a:t>[2]  = 32'b00100000000000100000000000001010;  //ADDI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uut.i_InstructionMemory.regData</a:t>
            </a:r>
            <a:r>
              <a:rPr lang="en-US" sz="1400" dirty="0"/>
              <a:t>[3]  = 32'b10001100001000110000000000000000;  //LW LOOP 3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uut.i_InstructionMemory.regData</a:t>
            </a:r>
            <a:r>
              <a:rPr lang="en-US" sz="1400" dirty="0"/>
              <a:t>[4]  = 32'b10001100001001000000000000000001;  //LW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uut.i_InstructionMemory.regData</a:t>
            </a:r>
            <a:r>
              <a:rPr lang="en-US" sz="1400" dirty="0"/>
              <a:t>[5]  = 32'b00000000100000110010100000101010;  //SLT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uut.i_InstructionMemory.regData</a:t>
            </a:r>
            <a:r>
              <a:rPr lang="en-US" sz="1400" dirty="0"/>
              <a:t>[6]  = 32'b00010000101000000000000000000010;  //BEQ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uut.i_InstructionMemory.regData</a:t>
            </a:r>
            <a:r>
              <a:rPr lang="en-US" sz="1400" dirty="0"/>
              <a:t>[7]  = 32'b10101100001000110000000000000001;  //SW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uut.i_InstructionMemory.regData</a:t>
            </a:r>
            <a:r>
              <a:rPr lang="en-US" sz="1400" dirty="0"/>
              <a:t>[8]  = 32'b10101100001001000000000000000000;  //SW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uut.i_InstructionMemory.regData</a:t>
            </a:r>
            <a:r>
              <a:rPr lang="en-US" sz="1400" dirty="0"/>
              <a:t>[9]  = 32'b00100000001000010000000000000001;  //ADDI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uut.i_InstructionMemory.regData</a:t>
            </a:r>
            <a:r>
              <a:rPr lang="en-US" sz="1400" dirty="0"/>
              <a:t>[10] = 32'b00000000101001100011000000100101;  //OR 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uut.i_InstructionMemory.regData</a:t>
            </a:r>
            <a:r>
              <a:rPr lang="en-US" sz="1400" dirty="0"/>
              <a:t>[11] = 32'b00010000001000100000000000000001;  //BEQ     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uut.i_InstructionMemory.regData</a:t>
            </a:r>
            <a:r>
              <a:rPr lang="en-US" sz="1400" dirty="0"/>
              <a:t>[12] = 32'b00001000000000000000000000000011;  //JUMP LOOP 3 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uut.i_InstructionMemory.regData</a:t>
            </a:r>
            <a:r>
              <a:rPr lang="en-US" sz="1400" dirty="0"/>
              <a:t>[13] = 32'b00010000110000000000000000000001;  //BEQ   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uut.i_InstructionMemory.regData</a:t>
            </a:r>
            <a:r>
              <a:rPr lang="en-US" sz="1400" dirty="0"/>
              <a:t>[14] = 32'b00001000000000000000000000000000;  //JUMP START 0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uut.i_InstructionMemory.regData</a:t>
            </a:r>
            <a:r>
              <a:rPr lang="en-US" sz="1400" dirty="0"/>
              <a:t>[15] = 32'b0;              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uut.i_InstructionMemory.regData</a:t>
            </a:r>
            <a:r>
              <a:rPr lang="en-US" sz="1400" dirty="0"/>
              <a:t>[16] = 32'b0;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uut.i_InstructionMemory.regData</a:t>
            </a:r>
            <a:r>
              <a:rPr lang="en-US" sz="1400" dirty="0"/>
              <a:t>[17] = 32'b00001000000000000000000000010001;  //START1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uut.i_InstructionMemory.regData</a:t>
            </a:r>
            <a:r>
              <a:rPr lang="en-US" sz="1400" dirty="0"/>
              <a:t>[18] = 0;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uut.i_InstructionMemory.regData</a:t>
            </a:r>
            <a:r>
              <a:rPr lang="en-US" sz="1400" dirty="0"/>
              <a:t>[19] = 0;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uut.i_InstructionMemory.regData</a:t>
            </a:r>
            <a:r>
              <a:rPr lang="en-US" sz="1400" dirty="0"/>
              <a:t>[21] = 0;</a:t>
            </a:r>
          </a:p>
        </p:txBody>
      </p:sp>
    </p:spTree>
    <p:extLst>
      <p:ext uri="{BB962C8B-B14F-4D97-AF65-F5344CB8AC3E}">
        <p14:creationId xmlns:p14="http://schemas.microsoft.com/office/powerpoint/2010/main" val="5171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7014-D405-4EB6-B5D0-3A016B4F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appreciations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247D-F7DB-41FD-9792-FCF25861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Leonel Haro: My actual manager for teaching me the world of the digital design.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Adrian Navarro: For helping me throughout the career.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Sofia </a:t>
            </a:r>
            <a:r>
              <a:rPr lang="en-US" dirty="0" err="1"/>
              <a:t>Celis</a:t>
            </a:r>
            <a:r>
              <a:rPr lang="en-US" dirty="0"/>
              <a:t>: For giving me moral support. </a:t>
            </a:r>
          </a:p>
        </p:txBody>
      </p:sp>
    </p:spTree>
    <p:extLst>
      <p:ext uri="{BB962C8B-B14F-4D97-AF65-F5344CB8AC3E}">
        <p14:creationId xmlns:p14="http://schemas.microsoft.com/office/powerpoint/2010/main" val="1781981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5A7E-504D-42D8-A553-26D37BA2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F8B0C25-D4A6-47AF-BB94-DD13CC7A2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20619"/>
            <a:ext cx="12192000" cy="5816762"/>
          </a:xfrm>
        </p:spPr>
      </p:pic>
    </p:spTree>
    <p:extLst>
      <p:ext uri="{BB962C8B-B14F-4D97-AF65-F5344CB8AC3E}">
        <p14:creationId xmlns:p14="http://schemas.microsoft.com/office/powerpoint/2010/main" val="574618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7700-E7DC-4176-8164-3197F19B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96329"/>
            <a:ext cx="9720072" cy="1499616"/>
          </a:xfrm>
        </p:spPr>
        <p:txBody>
          <a:bodyPr/>
          <a:lstStyle/>
          <a:p>
            <a:r>
              <a:rPr lang="en-US" dirty="0"/>
              <a:t>The unmatched 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2B88-51DB-4FC0-837D-8DB4DA90F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21806"/>
            <a:ext cx="9720073" cy="498755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ADD   $6, $0, $0 //UNSET OR FLAG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ADD   $1, $0, $0 //START POINTER OF THE ARRAY (0)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ADDI  $2, $0, 10 //END POINTER OF THE ARRAY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LW    $3, 0($1)  //READ POINTED VALUE OF THE ARRAY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LW    $4, 1($1)  //READ POINTED VALUE OF THE ARRAY PLUS ONE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SLT   $5, $4, $3 //CHECK IF THE FIRST VALUE IS HIGHER THAN THE SECOND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BEQ   $5, $0, 2  //IF IT IS LOWER THAN THE SECOND, LEAVE THEM AS THEY ARE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SW    $3, 0($1)  //IF IT IS HIGHER, SWAP THE ORDER OF THE VALUES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SW    $4, 1($1) 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ADDI  $1, $1, 1  //INCREMENT POINTER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OR    $6, $6, $5 //CHECK IF THERE HAS BEEN A CHANGE DONE IN THE ITERATION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BEQ   $1, $2, 1  //IF WE REACH THE FINAL VALUE OF THE POINTER, EXIT THE LOOP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J     3		 //IF FINAL VALUE IS NOT REACHED, STAY IN LOOP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BEQ   $6, $0, 1  //IF THERE HAS NOT BEEN A CHANGE DONE IN THE ARRAY RUN, EXIT THE LOOP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JUMP  0          //IF THERE HAS BEEN A CHANGE DONE IN THE ARRAY RUN, REPEAT THE PROGRAM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JUMP  17         //STAY IN THESE INSTRUCTION </a:t>
            </a:r>
          </a:p>
        </p:txBody>
      </p:sp>
    </p:spTree>
    <p:extLst>
      <p:ext uri="{BB962C8B-B14F-4D97-AF65-F5344CB8AC3E}">
        <p14:creationId xmlns:p14="http://schemas.microsoft.com/office/powerpoint/2010/main" val="2909519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B7C6F6-4579-4D42-9857-ED1B2EE07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4382347"/>
            <a:ext cx="5688020" cy="21539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17C64-5979-42B1-8569-E19DCB5F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4608575"/>
            <a:ext cx="5242560" cy="1765715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The data in the instruction memory</a:t>
            </a:r>
          </a:p>
        </p:txBody>
      </p:sp>
      <p:pic>
        <p:nvPicPr>
          <p:cNvPr id="6" name="Picture 5" descr="A picture containing text, monitor, screen, display&#10;&#10;Description automatically generated">
            <a:extLst>
              <a:ext uri="{FF2B5EF4-FFF2-40B4-BE49-F238E27FC236}">
                <a16:creationId xmlns:a16="http://schemas.microsoft.com/office/drawing/2014/main" id="{3F020283-6E0D-44CB-BEFE-663568DB0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74"/>
          <a:stretch/>
        </p:blipFill>
        <p:spPr>
          <a:xfrm>
            <a:off x="327547" y="321733"/>
            <a:ext cx="5688020" cy="38997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6D8249-E901-4E71-B15A-A7F5D7F7B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321732"/>
            <a:ext cx="5693835" cy="621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0A39C-E76F-4FAB-AA57-C27ACC1D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006" y="974874"/>
            <a:ext cx="6021382" cy="5399415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  </a:t>
            </a:r>
            <a:r>
              <a:rPr lang="en-US" sz="1050" dirty="0" err="1">
                <a:solidFill>
                  <a:srgbClr val="FFFFFF"/>
                </a:solidFill>
              </a:rPr>
              <a:t>uut.i_InstructionMemory.regData</a:t>
            </a:r>
            <a:r>
              <a:rPr lang="en-US" sz="1050" dirty="0">
                <a:solidFill>
                  <a:srgbClr val="FFFFFF"/>
                </a:solidFill>
              </a:rPr>
              <a:t>[0]  = 32'b00000000000000000011000000100000; 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  </a:t>
            </a:r>
            <a:r>
              <a:rPr lang="en-US" sz="1050" dirty="0" err="1">
                <a:solidFill>
                  <a:srgbClr val="FFFFFF"/>
                </a:solidFill>
              </a:rPr>
              <a:t>uut.i_InstructionMemory.regData</a:t>
            </a:r>
            <a:r>
              <a:rPr lang="en-US" sz="1050" dirty="0">
                <a:solidFill>
                  <a:srgbClr val="FFFFFF"/>
                </a:solidFill>
              </a:rPr>
              <a:t>[1]  = 32'b00000000000000000000100000100000;  //START1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  </a:t>
            </a:r>
            <a:r>
              <a:rPr lang="en-US" sz="1050" dirty="0" err="1">
                <a:solidFill>
                  <a:srgbClr val="FFFFFF"/>
                </a:solidFill>
              </a:rPr>
              <a:t>uut.i_InstructionMemory.regData</a:t>
            </a:r>
            <a:r>
              <a:rPr lang="en-US" sz="1050" dirty="0">
                <a:solidFill>
                  <a:srgbClr val="FFFFFF"/>
                </a:solidFill>
              </a:rPr>
              <a:t>[2]  = 32'b00100000000000100000000000001010;  //ADDI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  </a:t>
            </a:r>
            <a:r>
              <a:rPr lang="en-US" sz="1050" dirty="0" err="1">
                <a:solidFill>
                  <a:srgbClr val="FFFFFF"/>
                </a:solidFill>
              </a:rPr>
              <a:t>uut.i_InstructionMemory.regData</a:t>
            </a:r>
            <a:r>
              <a:rPr lang="en-US" sz="1050" dirty="0">
                <a:solidFill>
                  <a:srgbClr val="FFFFFF"/>
                </a:solidFill>
              </a:rPr>
              <a:t>[3]  = 32'b10001100001000110000000000000000;  //LW LOOP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  </a:t>
            </a:r>
            <a:r>
              <a:rPr lang="en-US" sz="1050" dirty="0" err="1">
                <a:solidFill>
                  <a:srgbClr val="FFFFFF"/>
                </a:solidFill>
              </a:rPr>
              <a:t>uut.i_InstructionMemory.regData</a:t>
            </a:r>
            <a:r>
              <a:rPr lang="en-US" sz="1050" dirty="0">
                <a:solidFill>
                  <a:srgbClr val="FFFFFF"/>
                </a:solidFill>
              </a:rPr>
              <a:t>[4]  = 32'b10001100001001000000000000000001;  //LW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  </a:t>
            </a:r>
            <a:r>
              <a:rPr lang="en-US" sz="1050" dirty="0" err="1">
                <a:solidFill>
                  <a:srgbClr val="FFFFFF"/>
                </a:solidFill>
              </a:rPr>
              <a:t>uut.i_InstructionMemory.regData</a:t>
            </a:r>
            <a:r>
              <a:rPr lang="en-US" sz="1050" dirty="0">
                <a:solidFill>
                  <a:srgbClr val="FFFFFF"/>
                </a:solidFill>
              </a:rPr>
              <a:t>[5]  = 32'b00000000100000110010100000101010;  //SLT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  </a:t>
            </a:r>
            <a:r>
              <a:rPr lang="en-US" sz="1050" dirty="0" err="1">
                <a:solidFill>
                  <a:srgbClr val="FFFFFF"/>
                </a:solidFill>
              </a:rPr>
              <a:t>uut.i_InstructionMemory.regData</a:t>
            </a:r>
            <a:r>
              <a:rPr lang="en-US" sz="1050" dirty="0">
                <a:solidFill>
                  <a:srgbClr val="FFFFFF"/>
                </a:solidFill>
              </a:rPr>
              <a:t>[6]  = 32'b00010000101000000000000000000010;  //BEQ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  </a:t>
            </a:r>
            <a:r>
              <a:rPr lang="en-US" sz="1050" dirty="0" err="1">
                <a:solidFill>
                  <a:srgbClr val="FFFFFF"/>
                </a:solidFill>
              </a:rPr>
              <a:t>uut.i_InstructionMemory.regData</a:t>
            </a:r>
            <a:r>
              <a:rPr lang="en-US" sz="1050" dirty="0">
                <a:solidFill>
                  <a:srgbClr val="FFFFFF"/>
                </a:solidFill>
              </a:rPr>
              <a:t>[7]  = 32'b10101100001000110000000000000001;  //SW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  </a:t>
            </a:r>
            <a:r>
              <a:rPr lang="en-US" sz="1050" dirty="0" err="1">
                <a:solidFill>
                  <a:srgbClr val="FFFFFF"/>
                </a:solidFill>
              </a:rPr>
              <a:t>uut.i_InstructionMemory.regData</a:t>
            </a:r>
            <a:r>
              <a:rPr lang="en-US" sz="1050" dirty="0">
                <a:solidFill>
                  <a:srgbClr val="FFFFFF"/>
                </a:solidFill>
              </a:rPr>
              <a:t>[8]  = 32'b10101100001001000000000000000000;  //SW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  </a:t>
            </a:r>
            <a:r>
              <a:rPr lang="en-US" sz="1050" dirty="0" err="1">
                <a:solidFill>
                  <a:srgbClr val="FFFFFF"/>
                </a:solidFill>
              </a:rPr>
              <a:t>uut.i_InstructionMemory.regData</a:t>
            </a:r>
            <a:r>
              <a:rPr lang="en-US" sz="1050" dirty="0">
                <a:solidFill>
                  <a:srgbClr val="FFFFFF"/>
                </a:solidFill>
              </a:rPr>
              <a:t>[9]  = 32'b00100000001000010000000000000001;  //ADDI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  </a:t>
            </a:r>
            <a:r>
              <a:rPr lang="en-US" sz="1050" dirty="0" err="1">
                <a:solidFill>
                  <a:srgbClr val="FFFFFF"/>
                </a:solidFill>
              </a:rPr>
              <a:t>uut.i_InstructionMemory.regData</a:t>
            </a:r>
            <a:r>
              <a:rPr lang="en-US" sz="1050" dirty="0">
                <a:solidFill>
                  <a:srgbClr val="FFFFFF"/>
                </a:solidFill>
              </a:rPr>
              <a:t>[10] = 32'b00000000101001100011000000100101;  //OR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  </a:t>
            </a:r>
            <a:r>
              <a:rPr lang="en-US" sz="1050" dirty="0" err="1">
                <a:solidFill>
                  <a:srgbClr val="FFFFFF"/>
                </a:solidFill>
              </a:rPr>
              <a:t>uut.i_InstructionMemory.regData</a:t>
            </a:r>
            <a:r>
              <a:rPr lang="en-US" sz="1050" dirty="0">
                <a:solidFill>
                  <a:srgbClr val="FFFFFF"/>
                </a:solidFill>
              </a:rPr>
              <a:t>[11] = 32'b00010000001000100000000000000001;  //BEQ    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  </a:t>
            </a:r>
            <a:r>
              <a:rPr lang="en-US" sz="1050" dirty="0" err="1">
                <a:solidFill>
                  <a:srgbClr val="FFFFFF"/>
                </a:solidFill>
              </a:rPr>
              <a:t>uut.i_InstructionMemory.regData</a:t>
            </a:r>
            <a:r>
              <a:rPr lang="en-US" sz="1050" dirty="0">
                <a:solidFill>
                  <a:srgbClr val="FFFFFF"/>
                </a:solidFill>
              </a:rPr>
              <a:t>[12] = 32'b00001000000000000000000000000011;  //JUMP LOOP 3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  </a:t>
            </a:r>
            <a:r>
              <a:rPr lang="en-US" sz="1050" dirty="0" err="1">
                <a:solidFill>
                  <a:srgbClr val="FFFFFF"/>
                </a:solidFill>
              </a:rPr>
              <a:t>uut.i_InstructionMemory.regData</a:t>
            </a:r>
            <a:r>
              <a:rPr lang="en-US" sz="1050" dirty="0">
                <a:solidFill>
                  <a:srgbClr val="FFFFFF"/>
                </a:solidFill>
              </a:rPr>
              <a:t>[13] = 32'b00010000110000000000000000000001;  //BEQ  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  </a:t>
            </a:r>
            <a:r>
              <a:rPr lang="en-US" sz="1050" dirty="0" err="1">
                <a:solidFill>
                  <a:srgbClr val="FFFFFF"/>
                </a:solidFill>
              </a:rPr>
              <a:t>uut.i_InstructionMemory.regData</a:t>
            </a:r>
            <a:r>
              <a:rPr lang="en-US" sz="1050" dirty="0">
                <a:solidFill>
                  <a:srgbClr val="FFFFFF"/>
                </a:solidFill>
              </a:rPr>
              <a:t>[14] = 32'b00001000000000000000000000000000;  //JUMP START 0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  </a:t>
            </a:r>
            <a:r>
              <a:rPr lang="en-US" sz="1050" dirty="0" err="1">
                <a:solidFill>
                  <a:srgbClr val="FFFFFF"/>
                </a:solidFill>
              </a:rPr>
              <a:t>uut.i_InstructionMemory.regData</a:t>
            </a:r>
            <a:r>
              <a:rPr lang="en-US" sz="1050" dirty="0">
                <a:solidFill>
                  <a:srgbClr val="FFFFFF"/>
                </a:solidFill>
              </a:rPr>
              <a:t>[15] = 32'b0;             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  </a:t>
            </a:r>
            <a:r>
              <a:rPr lang="en-US" sz="1050" dirty="0" err="1">
                <a:solidFill>
                  <a:srgbClr val="FFFFFF"/>
                </a:solidFill>
              </a:rPr>
              <a:t>uut.i_InstructionMemory.regData</a:t>
            </a:r>
            <a:r>
              <a:rPr lang="en-US" sz="1050" dirty="0">
                <a:solidFill>
                  <a:srgbClr val="FFFFFF"/>
                </a:solidFill>
              </a:rPr>
              <a:t>[16] = 32'b0;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  </a:t>
            </a:r>
            <a:r>
              <a:rPr lang="en-US" sz="1050" dirty="0" err="1">
                <a:solidFill>
                  <a:srgbClr val="FFFFFF"/>
                </a:solidFill>
              </a:rPr>
              <a:t>uut.i_InstructionMemory.regData</a:t>
            </a:r>
            <a:r>
              <a:rPr lang="en-US" sz="1050" dirty="0">
                <a:solidFill>
                  <a:srgbClr val="FFFFFF"/>
                </a:solidFill>
              </a:rPr>
              <a:t>[17] = 32'b00001000000000000000000000010001;  //START1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  </a:t>
            </a:r>
            <a:r>
              <a:rPr lang="en-US" sz="1050" dirty="0" err="1">
                <a:solidFill>
                  <a:srgbClr val="FFFFFF"/>
                </a:solidFill>
              </a:rPr>
              <a:t>uut.i_InstructionMemory.regData</a:t>
            </a:r>
            <a:r>
              <a:rPr lang="en-US" sz="1050" dirty="0">
                <a:solidFill>
                  <a:srgbClr val="FFFFFF"/>
                </a:solidFill>
              </a:rPr>
              <a:t>[18] = 0;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  </a:t>
            </a:r>
            <a:r>
              <a:rPr lang="en-US" sz="1050" dirty="0" err="1">
                <a:solidFill>
                  <a:srgbClr val="FFFFFF"/>
                </a:solidFill>
              </a:rPr>
              <a:t>uut.i_InstructionMemory.regData</a:t>
            </a:r>
            <a:r>
              <a:rPr lang="en-US" sz="1050" dirty="0">
                <a:solidFill>
                  <a:srgbClr val="FFFFFF"/>
                </a:solidFill>
              </a:rPr>
              <a:t>[19] = 0;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  </a:t>
            </a:r>
            <a:r>
              <a:rPr lang="en-US" sz="1050" dirty="0" err="1">
                <a:solidFill>
                  <a:srgbClr val="FFFFFF"/>
                </a:solidFill>
              </a:rPr>
              <a:t>uut.i_InstructionMemory.regData</a:t>
            </a:r>
            <a:r>
              <a:rPr lang="en-US" sz="1050" dirty="0">
                <a:solidFill>
                  <a:srgbClr val="FFFFFF"/>
                </a:solidFill>
              </a:rPr>
              <a:t>[21] = 0;</a:t>
            </a:r>
          </a:p>
        </p:txBody>
      </p:sp>
    </p:spTree>
    <p:extLst>
      <p:ext uri="{BB962C8B-B14F-4D97-AF65-F5344CB8AC3E}">
        <p14:creationId xmlns:p14="http://schemas.microsoft.com/office/powerpoint/2010/main" val="122800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34-E147-4382-B31A-EFD669BF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70549DD-FBA7-4DFE-AF58-AA271ACB4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7129"/>
            <a:ext cx="12192000" cy="5508919"/>
          </a:xfrm>
        </p:spPr>
      </p:pic>
    </p:spTree>
    <p:extLst>
      <p:ext uri="{BB962C8B-B14F-4D97-AF65-F5344CB8AC3E}">
        <p14:creationId xmlns:p14="http://schemas.microsoft.com/office/powerpoint/2010/main" val="1852481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3785-7B80-4187-B124-5EB2C962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317A57B-7A6A-45B5-8C24-176F81150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81160"/>
            <a:ext cx="12192000" cy="5268945"/>
          </a:xfrm>
        </p:spPr>
      </p:pic>
    </p:spTree>
    <p:extLst>
      <p:ext uri="{BB962C8B-B14F-4D97-AF65-F5344CB8AC3E}">
        <p14:creationId xmlns:p14="http://schemas.microsoft.com/office/powerpoint/2010/main" val="4033065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D3D4-365A-4AEC-A1DB-3D53AF75C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87375-CED4-42CC-A8C2-B7DF74E2A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4142130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C705-9D01-4AB8-A131-B28ECB39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E701-8EB6-4749-9165-CC14200DC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Digital Systems Course by Leonel Haro in </a:t>
            </a:r>
            <a:r>
              <a:rPr lang="en-US" dirty="0" err="1"/>
              <a:t>Tecnologico</a:t>
            </a:r>
            <a:r>
              <a:rPr lang="en-US" dirty="0"/>
              <a:t> de Monterrey</a:t>
            </a:r>
          </a:p>
          <a:p>
            <a:r>
              <a:rPr lang="en-US" dirty="0" err="1"/>
              <a:t>Christensson</a:t>
            </a:r>
            <a:r>
              <a:rPr lang="en-US" dirty="0"/>
              <a:t>, P. (2019, January 18). </a:t>
            </a:r>
            <a:r>
              <a:rPr lang="en-US" i="1" dirty="0"/>
              <a:t>Machine Language Definition</a:t>
            </a:r>
            <a:r>
              <a:rPr lang="en-US" dirty="0"/>
              <a:t>. Retrieved 2021, Jun 10, from </a:t>
            </a:r>
            <a:r>
              <a:rPr lang="en-US" dirty="0">
                <a:hlinkClick r:id="rId2"/>
              </a:rPr>
              <a:t>https://techterms.com</a:t>
            </a:r>
            <a:endParaRPr lang="en-US" dirty="0"/>
          </a:p>
          <a:p>
            <a:r>
              <a:rPr lang="en-US" dirty="0"/>
              <a:t>Clifford, C. E. (2003). Synthesizable Finite State Machine Design </a:t>
            </a:r>
            <a:r>
              <a:rPr lang="en-US" dirty="0" err="1"/>
              <a:t>TechniquesUsing</a:t>
            </a:r>
            <a:r>
              <a:rPr lang="en-US" dirty="0"/>
              <a:t> the New </a:t>
            </a:r>
            <a:r>
              <a:rPr lang="en-US" dirty="0" err="1"/>
              <a:t>SystemVerilog</a:t>
            </a:r>
            <a:r>
              <a:rPr lang="en-US" dirty="0"/>
              <a:t> 3.0 Enhancements. San Jose ; Sunburst Design, Inc. </a:t>
            </a:r>
          </a:p>
          <a:p>
            <a:r>
              <a:rPr lang="en-US" dirty="0"/>
              <a:t>s. (n.d.). </a:t>
            </a:r>
            <a:r>
              <a:rPr lang="en-US" i="1" dirty="0"/>
              <a:t>Machine Language</a:t>
            </a:r>
            <a:r>
              <a:rPr lang="en-US" dirty="0"/>
              <a:t>. Machine Language Definition. https://techterms.com/definition/machine_language. </a:t>
            </a:r>
          </a:p>
          <a:p>
            <a:r>
              <a:rPr lang="en-US" dirty="0"/>
              <a:t>Texas Instruments. (n.d.). </a:t>
            </a:r>
            <a:r>
              <a:rPr lang="en-US" i="1" dirty="0"/>
              <a:t>Cortex-M3/M4F Instruction Set</a:t>
            </a:r>
            <a:r>
              <a:rPr lang="en-US" dirty="0"/>
              <a:t>. ARM Developer. http://users.ece.utexas.edu/~valvano/EE345L/Labs/Fall2011/CortexM_InstructionSet.pdf. </a:t>
            </a:r>
          </a:p>
          <a:p>
            <a:r>
              <a:rPr lang="en-US" dirty="0"/>
              <a:t>University of Idaho. (n.d.). MIPS Instruction Reference. Idaho; University of Idaho. </a:t>
            </a:r>
          </a:p>
          <a:p>
            <a:r>
              <a:rPr lang="en-US" dirty="0"/>
              <a:t>University of Idaho. (n.d.). MIPS R3000 Instruction Set Summary. Idaho; University of Idaho. </a:t>
            </a:r>
          </a:p>
          <a:p>
            <a:r>
              <a:rPr lang="en-US" dirty="0"/>
              <a:t>Vahid, F. (2010). </a:t>
            </a:r>
            <a:r>
              <a:rPr lang="en-US" i="1" dirty="0"/>
              <a:t>Digital design: with </a:t>
            </a:r>
            <a:r>
              <a:rPr lang="en-US" i="1" dirty="0" err="1"/>
              <a:t>Rtl</a:t>
            </a:r>
            <a:r>
              <a:rPr lang="en-US" i="1" dirty="0"/>
              <a:t> design, </a:t>
            </a:r>
            <a:r>
              <a:rPr lang="en-US" i="1" dirty="0" err="1"/>
              <a:t>Vhdl</a:t>
            </a:r>
            <a:r>
              <a:rPr lang="en-US" i="1" dirty="0"/>
              <a:t>, and Verilog</a:t>
            </a:r>
            <a:r>
              <a:rPr lang="en-US" dirty="0"/>
              <a:t>. Wiley-Blackwell.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6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does what? Processor, RAM &amp;amp; SSD | JNT TEK IT Solutions">
            <a:extLst>
              <a:ext uri="{FF2B5EF4-FFF2-40B4-BE49-F238E27FC236}">
                <a16:creationId xmlns:a16="http://schemas.microsoft.com/office/drawing/2014/main" id="{B30EAEC6-5E61-4A98-B46F-894054462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3" r="12806"/>
          <a:stretch/>
        </p:blipFill>
        <p:spPr bwMode="auto">
          <a:xfrm>
            <a:off x="5573486" y="-154191"/>
            <a:ext cx="6618514" cy="716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5A7F28-2C77-4F5F-92B9-C1BE15D0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MIPS ARCHITECTURE…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4448-A2BD-475D-B079-8AEF72654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24445"/>
            <a:ext cx="9720073" cy="149961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MIPS (</a:t>
            </a:r>
            <a:r>
              <a:rPr lang="en-US" dirty="0" err="1"/>
              <a:t>Microprocesor</a:t>
            </a:r>
            <a:r>
              <a:rPr lang="en-US" dirty="0"/>
              <a:t> without Interlocked Pipeline Stages) is a RISC architecture of processors developed by MIPS technologies.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several versions of the MIPS processor.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MIPS I, II, III, IV, V</a:t>
            </a:r>
          </a:p>
          <a:p>
            <a:pPr marL="128016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CD48EB-AE01-4E27-A988-983DFCE6C2D4}"/>
              </a:ext>
            </a:extLst>
          </p:cNvPr>
          <p:cNvSpPr txBox="1">
            <a:spLocks/>
          </p:cNvSpPr>
          <p:nvPr/>
        </p:nvSpPr>
        <p:spPr>
          <a:xfrm>
            <a:off x="1024128" y="3533940"/>
            <a:ext cx="9720073" cy="24471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architecture usually uses optional extensions, like floating point SIMDs.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a really simple architecture capable of doing a lot of algorithms.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development of MIPS architecture ended in March of 2021 (More recent than I thought)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used in the PlayStation 2! </a:t>
            </a:r>
          </a:p>
        </p:txBody>
      </p:sp>
    </p:spTree>
    <p:extLst>
      <p:ext uri="{BB962C8B-B14F-4D97-AF65-F5344CB8AC3E}">
        <p14:creationId xmlns:p14="http://schemas.microsoft.com/office/powerpoint/2010/main" val="404921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C6893-A29F-4DDF-ACFB-439DA119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Assembly vs machine code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E7649C-0897-4FEE-AE96-8143007C2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The lowest level of programming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Consists in one and ceros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next level is assembly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Assembly code is the result of the compilation of a high-level language such 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Java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Swift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Perl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76483BB-97C1-4146-A4F1-A71B616D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1132834"/>
            <a:ext cx="4747090" cy="262806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4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E505-5FE8-4B56-A351-D4CEDED0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917" y="585216"/>
            <a:ext cx="9720072" cy="1499616"/>
          </a:xfrm>
        </p:spPr>
        <p:txBody>
          <a:bodyPr/>
          <a:lstStyle/>
          <a:p>
            <a:r>
              <a:rPr lang="en-US" dirty="0"/>
              <a:t>Instruction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D524-17DD-4905-AEC3-58815A9D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448" y="1934483"/>
            <a:ext cx="4836290" cy="2838686"/>
          </a:xfrm>
        </p:spPr>
        <p:txBody>
          <a:bodyPr>
            <a:normAutofit/>
          </a:bodyPr>
          <a:lstStyle/>
          <a:p>
            <a:r>
              <a:rPr lang="en-US" dirty="0"/>
              <a:t>R-TYPE: 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op: operation code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rs</a:t>
            </a:r>
            <a:r>
              <a:rPr lang="en-US" dirty="0"/>
              <a:t>, rt: first and second source regs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rd</a:t>
            </a:r>
            <a:r>
              <a:rPr lang="en-US" dirty="0"/>
              <a:t>: destination reg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shamt</a:t>
            </a:r>
            <a:r>
              <a:rPr lang="en-US" dirty="0"/>
              <a:t>: only for shifting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func</a:t>
            </a:r>
            <a:r>
              <a:rPr lang="en-US" dirty="0"/>
              <a:t>: used for arithmetic functions 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FA5D6-0FC1-4C54-8D90-E45D2EEEF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47" y="2278669"/>
            <a:ext cx="4836290" cy="564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8B7922-284C-47FF-884D-FE1319ADC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067" y="2189351"/>
            <a:ext cx="4732860" cy="687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60A0DC-7E63-434F-8CF4-5CAABE0B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463" y="5267646"/>
            <a:ext cx="4667545" cy="58978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7083C44-3648-4D5F-B325-66D50B452F7D}"/>
              </a:ext>
            </a:extLst>
          </p:cNvPr>
          <p:cNvSpPr txBox="1">
            <a:spLocks/>
          </p:cNvSpPr>
          <p:nvPr/>
        </p:nvSpPr>
        <p:spPr>
          <a:xfrm>
            <a:off x="6595352" y="1934483"/>
            <a:ext cx="4836290" cy="283868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I-TYPE: 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op: operation code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rs</a:t>
            </a:r>
            <a:r>
              <a:rPr lang="en-US" dirty="0"/>
              <a:t>: source reg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rt: destination reg (source for branches)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address: two’s complement value 16 bits 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07CDCAA-CAFC-43F3-AEAE-DB9886330A86}"/>
              </a:ext>
            </a:extLst>
          </p:cNvPr>
          <p:cNvSpPr txBox="1">
            <a:spLocks/>
          </p:cNvSpPr>
          <p:nvPr/>
        </p:nvSpPr>
        <p:spPr>
          <a:xfrm>
            <a:off x="3822463" y="4877688"/>
            <a:ext cx="4836290" cy="2258694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J-TYPE: 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op: operation code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address: positive only value of 26 bits 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1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CB0B6-21A7-4DDF-BCDA-D2125679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454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project implementation…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9351-E0C4-4E96-B0B9-10B965298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099" y="3849539"/>
            <a:ext cx="4204012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Single cycle MIPS: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SzPct val="115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FFFFFF"/>
                </a:solidFill>
              </a:rPr>
              <a:t> All operations take the same time – One clock cycle.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SzPct val="115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FFFFFF"/>
                </a:solidFill>
              </a:rPr>
              <a:t> This design can be improved with pipelining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SzPct val="115000"/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5A7A62B5-3A36-48EC-83BA-05572CAF7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5" y="816873"/>
            <a:ext cx="6340620" cy="489812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5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9894E-278E-4645-8F3D-AF2D5150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My own modifications…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056AE8C0-24A1-42CE-A81F-501A3AE0D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Added branching block 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In order to add BNE, BLTZ, etc.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Added capability of jumping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From PC instruction 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From Register Value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Added source mux in the entrance A of the ALU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Extra option in the mux for the entrance in B</a:t>
            </a:r>
          </a:p>
        </p:txBody>
      </p:sp>
      <p:pic>
        <p:nvPicPr>
          <p:cNvPr id="5" name="Content Placeholder 4" descr="A picture containing text, black, dark&#10;&#10;Description automatically generated">
            <a:extLst>
              <a:ext uri="{FF2B5EF4-FFF2-40B4-BE49-F238E27FC236}">
                <a16:creationId xmlns:a16="http://schemas.microsoft.com/office/drawing/2014/main" id="{B7DCE6A1-D253-4C0D-BDF6-603851A27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34" y="755412"/>
            <a:ext cx="6987036" cy="513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8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A418-0E1B-4D90-9699-B6F5E874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9D351-57DB-4BAC-B7F9-223BEBC3D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7" y="1813874"/>
            <a:ext cx="2520261" cy="822960"/>
          </a:xfrm>
        </p:spPr>
        <p:txBody>
          <a:bodyPr/>
          <a:lstStyle/>
          <a:p>
            <a:r>
              <a:rPr lang="en-US" dirty="0"/>
              <a:t>Instruction Memory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7D3D985-1632-4FA7-B215-C7B02DA9D564}"/>
              </a:ext>
            </a:extLst>
          </p:cNvPr>
          <p:cNvSpPr txBox="1">
            <a:spLocks/>
          </p:cNvSpPr>
          <p:nvPr/>
        </p:nvSpPr>
        <p:spPr>
          <a:xfrm>
            <a:off x="4916859" y="1813874"/>
            <a:ext cx="2093541" cy="822960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 bank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0113086-2F7C-4F46-AACB-D049FBC474B1}"/>
              </a:ext>
            </a:extLst>
          </p:cNvPr>
          <p:cNvSpPr txBox="1">
            <a:spLocks/>
          </p:cNvSpPr>
          <p:nvPr/>
        </p:nvSpPr>
        <p:spPr>
          <a:xfrm>
            <a:off x="8382872" y="1813874"/>
            <a:ext cx="2093541" cy="822960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memory</a:t>
            </a:r>
          </a:p>
        </p:txBody>
      </p:sp>
      <p:pic>
        <p:nvPicPr>
          <p:cNvPr id="2050" name="Picture 2" descr="Shift Registers in Digital Logic - GeeksforGeeks">
            <a:extLst>
              <a:ext uri="{FF2B5EF4-FFF2-40B4-BE49-F238E27FC236}">
                <a16:creationId xmlns:a16="http://schemas.microsoft.com/office/drawing/2014/main" id="{AAE35430-3301-46A3-8DF5-13D0FBF45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380" y="2726016"/>
            <a:ext cx="3108498" cy="97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truction List Stock Illustrations – 1,399 Instruction List Stock  Illustrations, Vectors &amp;amp; Clipart - Dreamstime">
            <a:extLst>
              <a:ext uri="{FF2B5EF4-FFF2-40B4-BE49-F238E27FC236}">
                <a16:creationId xmlns:a16="http://schemas.microsoft.com/office/drawing/2014/main" id="{664901F5-554D-48C9-A448-E3A01C8F1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052" y="2636834"/>
            <a:ext cx="1348409" cy="134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idad de disco duro SATA Lenovo de 500 GB, 7200 rpm, 2,5 pulgadas y 6 Gbps  | Hard Drives | Modelo : 4XB0M60786 | Lenovo España">
            <a:extLst>
              <a:ext uri="{FF2B5EF4-FFF2-40B4-BE49-F238E27FC236}">
                <a16:creationId xmlns:a16="http://schemas.microsoft.com/office/drawing/2014/main" id="{964D010C-DEF4-4BCF-9E1D-A6B4D4D69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900" y="2798807"/>
            <a:ext cx="1575483" cy="126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F783149-41D3-4333-9967-21B83392FEB1}"/>
              </a:ext>
            </a:extLst>
          </p:cNvPr>
          <p:cNvSpPr/>
          <p:nvPr/>
        </p:nvSpPr>
        <p:spPr>
          <a:xfrm>
            <a:off x="1024127" y="4421666"/>
            <a:ext cx="26508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the instructions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runtime writable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Edited by the tb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512 entries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1CD348-CE1F-4953-828C-8024A0A8DADC}"/>
              </a:ext>
            </a:extLst>
          </p:cNvPr>
          <p:cNvSpPr/>
          <p:nvPr/>
        </p:nvSpPr>
        <p:spPr>
          <a:xfrm>
            <a:off x="4558719" y="4421666"/>
            <a:ext cx="26508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all the ‘live’ data lives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Writable, and readable (2 reads at same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 entries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A5AE11-67B4-4E88-8D4D-1F087F83A875}"/>
              </a:ext>
            </a:extLst>
          </p:cNvPr>
          <p:cNvSpPr/>
          <p:nvPr/>
        </p:nvSpPr>
        <p:spPr>
          <a:xfrm>
            <a:off x="8104196" y="4421666"/>
            <a:ext cx="26508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the data is stored, it is directly mapped to GPIO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Writable, and readable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1024 entries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GPIO direct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936D1E-35FF-4EC3-985D-4D83BB3CFF13}"/>
              </a:ext>
            </a:extLst>
          </p:cNvPr>
          <p:cNvSpPr/>
          <p:nvPr/>
        </p:nvSpPr>
        <p:spPr>
          <a:xfrm>
            <a:off x="4916859" y="1078361"/>
            <a:ext cx="6104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memory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0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F4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54821-600C-4A28-9844-FD1C4AD7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ALU (ARITHMETIC LOGIC UNIT)</a:t>
            </a:r>
          </a:p>
        </p:txBody>
      </p:sp>
      <p:pic>
        <p:nvPicPr>
          <p:cNvPr id="3074" name="Picture 2" descr="ALU | Carlos Luna Lopez">
            <a:extLst>
              <a:ext uri="{FF2B5EF4-FFF2-40B4-BE49-F238E27FC236}">
                <a16:creationId xmlns:a16="http://schemas.microsoft.com/office/drawing/2014/main" id="{7DE0D7A6-2015-480D-879F-E86CBFB51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" r="8" b="8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3441-478B-4E95-A643-F0B61E640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09" y="674504"/>
            <a:ext cx="3923335" cy="6001722"/>
          </a:xfrm>
        </p:spPr>
        <p:txBody>
          <a:bodyPr anchor="ctr">
            <a:normAutofit lnSpcReduction="10000"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Compatible operations:</a:t>
            </a:r>
          </a:p>
          <a:p>
            <a:r>
              <a:rPr lang="en-US" dirty="0">
                <a:solidFill>
                  <a:srgbClr val="FFFFFF"/>
                </a:solidFill>
              </a:rPr>
              <a:t>0) add</a:t>
            </a:r>
          </a:p>
          <a:p>
            <a:r>
              <a:rPr lang="en-US" dirty="0">
                <a:solidFill>
                  <a:srgbClr val="FFFFFF"/>
                </a:solidFill>
              </a:rPr>
              <a:t>1) subtract</a:t>
            </a:r>
          </a:p>
          <a:p>
            <a:r>
              <a:rPr lang="en-US" dirty="0">
                <a:solidFill>
                  <a:srgbClr val="FFFFFF"/>
                </a:solidFill>
              </a:rPr>
              <a:t>2) absolute</a:t>
            </a:r>
          </a:p>
          <a:p>
            <a:r>
              <a:rPr lang="en-US" dirty="0">
                <a:solidFill>
                  <a:srgbClr val="FFFFFF"/>
                </a:solidFill>
              </a:rPr>
              <a:t>3) bypass</a:t>
            </a:r>
          </a:p>
          <a:p>
            <a:r>
              <a:rPr lang="en-US" dirty="0">
                <a:solidFill>
                  <a:srgbClr val="FFFFFF"/>
                </a:solidFill>
              </a:rPr>
              <a:t>4) and</a:t>
            </a:r>
          </a:p>
          <a:p>
            <a:r>
              <a:rPr lang="en-US" dirty="0">
                <a:solidFill>
                  <a:srgbClr val="FFFFFF"/>
                </a:solidFill>
              </a:rPr>
              <a:t>5) or</a:t>
            </a:r>
          </a:p>
          <a:p>
            <a:r>
              <a:rPr lang="en-US" dirty="0">
                <a:solidFill>
                  <a:srgbClr val="FFFFFF"/>
                </a:solidFill>
              </a:rPr>
              <a:t>6) </a:t>
            </a:r>
            <a:r>
              <a:rPr lang="en-US" dirty="0" err="1">
                <a:solidFill>
                  <a:srgbClr val="FFFFFF"/>
                </a:solidFill>
              </a:rPr>
              <a:t>xor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7) set on less than</a:t>
            </a:r>
          </a:p>
          <a:p>
            <a:r>
              <a:rPr lang="en-US" dirty="0">
                <a:solidFill>
                  <a:srgbClr val="FFFFFF"/>
                </a:solidFill>
              </a:rPr>
              <a:t>8) shift right logical</a:t>
            </a:r>
          </a:p>
          <a:p>
            <a:r>
              <a:rPr lang="en-US" dirty="0">
                <a:solidFill>
                  <a:srgbClr val="FFFFFF"/>
                </a:solidFill>
              </a:rPr>
              <a:t>9) shift right arithmetic</a:t>
            </a:r>
          </a:p>
          <a:p>
            <a:r>
              <a:rPr lang="en-US" dirty="0">
                <a:solidFill>
                  <a:srgbClr val="FFFFFF"/>
                </a:solidFill>
              </a:rPr>
              <a:t>10) shift left logical</a:t>
            </a:r>
          </a:p>
          <a:p>
            <a:r>
              <a:rPr lang="en-US" dirty="0">
                <a:solidFill>
                  <a:srgbClr val="FFFFFF"/>
                </a:solidFill>
              </a:rPr>
              <a:t>15) multiplication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0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3f70001-a369-4017-ae2d-8d644e7eec7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DD678B1BC9624C8241A773AB561034" ma:contentTypeVersion="13" ma:contentTypeDescription="Create a new document." ma:contentTypeScope="" ma:versionID="f4ce346134d69084f653ed368a7a1fbb">
  <xsd:schema xmlns:xsd="http://www.w3.org/2001/XMLSchema" xmlns:xs="http://www.w3.org/2001/XMLSchema" xmlns:p="http://schemas.microsoft.com/office/2006/metadata/properties" xmlns:ns3="53f70001-a369-4017-ae2d-8d644e7eec7f" xmlns:ns4="c45fa5eb-540a-474d-bd0a-72af2721736c" targetNamespace="http://schemas.microsoft.com/office/2006/metadata/properties" ma:root="true" ma:fieldsID="ac226501e8e5775bed9b2caee8285aa2" ns3:_="" ns4:_="">
    <xsd:import namespace="53f70001-a369-4017-ae2d-8d644e7eec7f"/>
    <xsd:import namespace="c45fa5eb-540a-474d-bd0a-72af272173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f70001-a369-4017-ae2d-8d644e7ee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5fa5eb-540a-474d-bd0a-72af2721736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53f70001-a369-4017-ae2d-8d644e7eec7f"/>
    <ds:schemaRef ds:uri="c45fa5eb-540a-474d-bd0a-72af2721736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E770DB9-3CA3-400D-AC5D-FEFCCA9D99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f70001-a369-4017-ae2d-8d644e7eec7f"/>
    <ds:schemaRef ds:uri="c45fa5eb-540a-474d-bd0a-72af272173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159</TotalTime>
  <Words>3407</Words>
  <Application>Microsoft Office PowerPoint</Application>
  <PresentationFormat>Panorámica</PresentationFormat>
  <Paragraphs>662</Paragraphs>
  <Slides>26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Integral</vt:lpstr>
      <vt:lpstr>MIPS Implementation in system verilog</vt:lpstr>
      <vt:lpstr>Special appreciations</vt:lpstr>
      <vt:lpstr>The MIPS ARCHITECTURE… </vt:lpstr>
      <vt:lpstr>Assembly vs machine code </vt:lpstr>
      <vt:lpstr>Instruction format</vt:lpstr>
      <vt:lpstr>The project implementation…</vt:lpstr>
      <vt:lpstr>My own modifications…</vt:lpstr>
      <vt:lpstr>The memories </vt:lpstr>
      <vt:lpstr>ALU (ARITHMETIC LOGIC UNIT)</vt:lpstr>
      <vt:lpstr>Control unit </vt:lpstr>
      <vt:lpstr>Validation… the secret for perfection</vt:lpstr>
      <vt:lpstr>The tb… let’s prove some basic testing</vt:lpstr>
      <vt:lpstr>Second look at the instructions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NOW THAT WE KNOW IT WORKS…</vt:lpstr>
      <vt:lpstr>Presentación de PowerPoint</vt:lpstr>
      <vt:lpstr>The unmatched bubble sort</vt:lpstr>
      <vt:lpstr>The data in the instruction memory</vt:lpstr>
      <vt:lpstr>Presentación de PowerPoint</vt:lpstr>
      <vt:lpstr>Presentación de PowerPoint</vt:lpstr>
      <vt:lpstr>Thank you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Implementation in system verilog</dc:title>
  <dc:creator>Triana Camacho, Miguel A.</dc:creator>
  <cp:lastModifiedBy>Triana Camacho, Miguel A.</cp:lastModifiedBy>
  <cp:revision>14</cp:revision>
  <dcterms:created xsi:type="dcterms:W3CDTF">2021-06-08T05:46:51Z</dcterms:created>
  <dcterms:modified xsi:type="dcterms:W3CDTF">2024-08-28T18:58:01Z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0x01010089DD678B1BC9624C8241A773AB561034</vt:lpwstr>
  </property>
</Properties>
</file>