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BF5F-11DB-43E1-8713-03491AB0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A9605-F7D3-489B-8FEB-45996C6D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8296-68A9-4CE1-BC2F-4D4A8CB9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F7A7-CD63-4387-A717-F0F6E305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71BA-EDDE-4E17-B337-CE2824AF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3B33-6C12-4AF4-A497-BA271A2C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D184D-B1C2-4354-B637-D95476131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FC2F-7849-441A-9AAD-12C9BBB9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B3DB-4238-4EDF-9DB4-C4EAB9C3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704E-6CB3-4341-A5E7-A98D762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EF0EE-8EEC-4551-B8D1-D231707CD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31F4A-52A9-471A-98F0-5817BC9B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9659-2CCF-403F-A77A-9BB0EFFF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2371-3559-4587-B494-6360D3F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AE2B-6A4F-4282-A0CC-643C59DF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3EBB-180D-41E3-BE8B-59CBA88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F8C3-255D-405F-940F-AB6ADE69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269C-8D11-4D57-B8AE-6C5F7184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CB23-4BFC-4693-A220-4B09E94C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5DA4-7D53-4E39-B536-A980A116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131-C00F-4E47-B622-CCBE494C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F427-F473-4674-AD44-97FA97D8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9944-7501-46CA-907B-3C21B97F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D088-BD88-4C1E-9DB2-E0D2A287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7AA1-D00F-458C-A10C-14A3681D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BBB7-90F8-4E5E-807C-977DBD67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DD42-593C-4C35-8FB0-AC63D3A7D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CD63-525F-4497-B79D-18546E9D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881B-9145-4D1A-934A-8B711CC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050C-8BB6-48AD-90BC-5FF24C4A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14724-C9EE-46B3-8856-66F14018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45E9-E2D9-46D0-B0FA-D244D973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0C23-18AE-4447-A5A3-960FA1BE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A34B0-EE6B-4F12-8A1C-F8E903860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3E9EE-FA11-4BC4-8175-0ABECBB91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E798A-6F85-4CE1-B7BE-BFCC769B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73A90-9255-471C-86A0-39AC45DD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3793D-5AAE-45FC-BF3B-127A9839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A0617-AB82-4CE5-BBF3-B691D02A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1667-55F1-4D81-8E28-F979BD5F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E2FFE-D66D-44B4-8EEC-DB703354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58D9F-2B66-4CA2-87BF-208923B2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189D0-CD23-4E99-B01C-BC8C0A1F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2DCF2-DAA6-4655-825E-E5A54222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046F3-87EA-47F9-8280-B4EA2DC4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D1DF-C633-4528-B230-3533B7C7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3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A22F-5994-40C9-8F74-BF57DC5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9564-A37A-43F9-AAA4-F8AFCC64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9A05D-DB59-476D-B1DE-119783D5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0F75-0A61-491A-917C-811AE798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0DAE-4348-440E-8E1E-890A5E7F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97086-19B1-4956-B5DC-B5368AA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1EE1-41C2-442C-8053-6E03199C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7FCEF-99F6-4829-8F3A-0728C660A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ED607-D4F6-4838-953A-5191E05D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5D476-04A5-4148-A7F8-9D7B8A64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0B944-6435-4D37-BF34-BA4943CB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022F-BD88-4BA8-A8FB-B4B6945F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6DBB-54EA-45E3-8E29-CFD746F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2AD7-B99B-42D2-B22C-750336CA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571-7F7E-4AF8-8A13-3A81A2991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E16F-4269-422E-A03D-4063EDDDCF0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1712-934C-4FFF-862C-0360BF96F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9A1B-50D4-4FAF-BFDB-E8209AF75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9E0A-C453-4ADD-9BA7-ABB952CA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54CE-5E26-47B5-B9A6-405EF9B5D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81D1F-C47B-4A41-8D1F-B6D2F7C05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75ADF-8C73-4E74-81D7-BC250CB8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60" y="-70431"/>
            <a:ext cx="12277060" cy="69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2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A086-7767-4E92-81BC-1E84998C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0B4E5-1863-440B-881D-83DA5C77F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298"/>
          </a:xfrm>
        </p:spPr>
      </p:pic>
    </p:spTree>
    <p:extLst>
      <p:ext uri="{BB962C8B-B14F-4D97-AF65-F5344CB8AC3E}">
        <p14:creationId xmlns:p14="http://schemas.microsoft.com/office/powerpoint/2010/main" val="18660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7B95-7ACF-492A-BCC2-BBF57D7D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343AA-6E86-4CAC-AB6D-C8DE6C1DE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4780" cy="6953694"/>
          </a:xfrm>
        </p:spPr>
      </p:pic>
    </p:spTree>
    <p:extLst>
      <p:ext uri="{BB962C8B-B14F-4D97-AF65-F5344CB8AC3E}">
        <p14:creationId xmlns:p14="http://schemas.microsoft.com/office/powerpoint/2010/main" val="171386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E459-CF41-4893-AFBE-E5F580B8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D5EAA-0D24-4C11-BD5F-0E4E7145E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590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2023-08-16T16:23:45Z</dcterms:created>
  <dcterms:modified xsi:type="dcterms:W3CDTF">2023-08-16T16:33:39Z</dcterms:modified>
</cp:coreProperties>
</file>