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4504-AFDC-4ED9-9FE6-C88DF1679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CF03-65D8-4957-8614-5C2A4F96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76B7-E79E-4FCA-AF3E-067212B8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8B04-AAC2-4F9C-8BEC-AF987407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83BC-E026-476A-95D6-989D5485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4584-44D3-4E92-B06D-8C6E8947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460B5-E3B4-4C16-98CE-B6F33058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4425-ADCD-4F99-A552-137F86CF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9BCC-B905-4EAA-8861-DBDEDE28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BDFB-AA19-4D65-BD25-C8AD0D4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8B773-6928-400E-9950-20245E370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7DFD3-FD09-474A-AE16-D826F421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43DF-AA19-4228-B4DD-4536D27A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B706-5B4E-4C10-8C4F-83C9F6F8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A98E-AD0F-4EBE-B943-ABB5C880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9C9D-9C94-447F-9924-E1546A99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731C-341D-4683-A68C-69F90BD3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6B2C-E836-4A61-AE6C-40A82D3E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0BA4-F45B-4B67-92C2-72D791CD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6E56-E2D3-4007-AA81-34EA483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C85C-6852-4692-8532-72FB7A50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1F37-F2CF-47EB-B34C-81CDDAEE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E7F0-5DDF-40EE-AE40-F36C88E7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99C5-41A7-41B6-86B1-69F4C587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21AA-7959-4F5E-8334-C3F9DF5C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6438-DA39-4D09-B1BB-75E493D4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4F8-D177-4F8C-A380-868CBEFF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31C80-6424-40F5-8E32-40D4E6320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04E3-CDD1-4717-A361-CF5E896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A0A1C-FF87-4955-B8B4-4EEA8ACA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B3278-E798-4DB6-88DE-F9E4FD3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6EDB-F080-4B08-9260-2719768A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2D64-543F-4CA7-8519-32CC8395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24DB-FCE6-4C8F-95C7-1C31E47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FEB27-DE78-4DCB-A3A7-5056594C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19C9-FB3D-4AA5-804F-2951D818A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054AE-DF17-4D8E-A2E3-064976C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AD5F6-EAE6-4F3F-A12D-54292BE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FC326-C847-40F1-B6AC-81599DCE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7DC7-FD91-405A-9BE4-BEB486FE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604C3-650B-4B0E-9757-0C9FA75A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9DE3-616C-475B-A65B-FD5878F2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85806-889A-4586-BB7F-DEAA6895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23C7C-D2D9-4D9A-9BB1-FC7F8EF6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C6C76-7C07-4F7C-9C53-1C51E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C4FE-BF10-44A7-9AAA-54EF4E15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A23-54D8-4BCF-BFED-DD9B5480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F0D-C4EA-45B8-875A-EF392697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0B2C9-768E-44F6-BD9D-0D48152C9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A309-631B-4094-BD8E-EBAB3FC5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EEF7D-354C-4BF4-B1A4-0D42A374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EDA0D-3544-4C5C-921D-9C31A97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AB1D-D270-4DEA-99FF-B2F49E6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A76FA-145E-4386-88E7-27CFEEA88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A6CF-FDB9-4B92-A2F4-7AAA3512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D0F6-DAF9-42E3-9625-820C7134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99E8E-7779-4332-8C1F-34CC51D9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9369-F94C-48E6-BA0F-9AF5026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5100D-DF78-4D8E-B555-D9839A0C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62EF-BCAE-4DE3-8422-2AA049FE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B05F-B878-499C-91F6-89120F933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D047-94EF-4ABE-8AE4-6E2F1C085A9D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5FEE-8E3A-46B2-9C6F-855DFEDE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3065-F6C5-41D5-B7AC-63271438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7606-5284-430D-B511-54182B79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342-5AE9-46C5-B731-715C38F69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8C86F-6AB9-47CE-8F37-6F1A7662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CA637-7F5A-4A58-832E-7ACADEB3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8042-9586-401E-B0C7-B7249D34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5818-30D5-4655-AD8E-2BA2ED11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1675"/>
          </a:xfrm>
        </p:spPr>
      </p:pic>
    </p:spTree>
    <p:extLst>
      <p:ext uri="{BB962C8B-B14F-4D97-AF65-F5344CB8AC3E}">
        <p14:creationId xmlns:p14="http://schemas.microsoft.com/office/powerpoint/2010/main" val="10509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A89D-5815-4A3F-B31A-BF961934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2640F-D5FB-4C15-AA46-A1094A63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681"/>
          </a:xfrm>
        </p:spPr>
      </p:pic>
    </p:spTree>
    <p:extLst>
      <p:ext uri="{BB962C8B-B14F-4D97-AF65-F5344CB8AC3E}">
        <p14:creationId xmlns:p14="http://schemas.microsoft.com/office/powerpoint/2010/main" val="198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2023-08-03T16:27:43Z</dcterms:created>
  <dcterms:modified xsi:type="dcterms:W3CDTF">2023-08-03T16:32:16Z</dcterms:modified>
</cp:coreProperties>
</file>