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895" autoAdjust="0"/>
  </p:normalViewPr>
  <p:slideViewPr>
    <p:cSldViewPr snapToGrid="0">
      <p:cViewPr varScale="1">
        <p:scale>
          <a:sx n="83" d="100"/>
          <a:sy n="83" d="100"/>
        </p:scale>
        <p:origin x="166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2507-0032-4C44-A0C6-E2625D8E8B3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70C98-CEAA-4F15-8641-72CE8A2A3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8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70C98-CEAA-4F15-8641-72CE8A2A36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5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70C98-CEAA-4F15-8641-72CE8A2A36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7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eams.microsoft.com/l/team/19%3aacffb6ba096b4fb0ad93595df6e89220%40thread.tacv2/conversations?groupId=2e7c0abd-0ad8-4de0-bcf3-05af4b99aa38&amp;tenantId=989b5e2a-14e4-4efe-93b7-8cdd5fc5d11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ithsonianWorkshops/carpentries-brown-bag" TargetMode="External"/><Relationship Id="rId2" Type="http://schemas.openxmlformats.org/officeDocument/2006/relationships/hyperlink" Target="https://github.com/SmithsonianWorkshops/carpentries-brown-bag/wiki/Schedul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zghh323SJuq1QdKZ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ystery.knightlab.com/" TargetMode="External"/><Relationship Id="rId2" Type="http://schemas.openxmlformats.org/officeDocument/2006/relationships/hyperlink" Target="https://github.com/rfordatascience/tidytuesda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utomatetheboringstuff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.si.edu/carpentri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I-DataScience@si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i-listserv.si.edu/cgi-bin/wa?SUBED1=CARPENTRIES-ANNOUNCE&amp;A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mithsonian.slack.com/signu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DCE7-C5FC-49B4-9F9D-66704CB94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Carpentry Wrap-Up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5D0A9-CECE-4448-85AC-8EC772928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3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C587-5B68-4CC7-AC4D-2B235333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Carpentries Alumni Microsoft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FB2F-1872-4127-BE8F-98E6781F3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You can access the “Carpentries Alumni” Microsoft Team with this </a:t>
            </a:r>
            <a:r>
              <a:rPr lang="en-US" sz="2800" dirty="0">
                <a:hlinkClick r:id="rId2"/>
              </a:rPr>
              <a:t>direct link</a:t>
            </a:r>
            <a:r>
              <a:rPr lang="en-US" sz="2800" dirty="0"/>
              <a:t>. The “Carpentries Alumni” team is set as a public team, so you should be able to access it via the Teams button on the left sidebar.</a:t>
            </a:r>
          </a:p>
        </p:txBody>
      </p:sp>
    </p:spTree>
    <p:extLst>
      <p:ext uri="{BB962C8B-B14F-4D97-AF65-F5344CB8AC3E}">
        <p14:creationId xmlns:p14="http://schemas.microsoft.com/office/powerpoint/2010/main" val="236361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CC8B-35CC-4769-8BD2-3B13A5ED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 Carpentries Brown Bag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46B4A-FDFA-4681-A935-6C970A8CB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Monthly lunchtime gatherings to discuss topics relating to Smithsonian Data or Software Carpentry workshop content.</a:t>
            </a:r>
          </a:p>
          <a:p>
            <a:pPr marL="0" indent="0">
              <a:buNone/>
            </a:pPr>
            <a:r>
              <a:rPr lang="en-US" sz="2000" dirty="0"/>
              <a:t>Fourth Thursday of every month from 1pm-2pm ET.</a:t>
            </a:r>
          </a:p>
          <a:p>
            <a:pPr marL="0" indent="0">
              <a:buNone/>
            </a:pPr>
            <a:r>
              <a:rPr lang="en-US" sz="2000" dirty="0"/>
              <a:t>Zoom links provided via Carpentries-Announce mailing list and Slack/Teams channels.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Schedule: </a:t>
            </a:r>
            <a:r>
              <a:rPr lang="en-US" sz="2000" dirty="0">
                <a:hlinkClick r:id="rId2"/>
              </a:rPr>
              <a:t>https://github.com/SmithsonianWorkshops/carpentries-brown-bag/wiki/Schedule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Archive of past talks: </a:t>
            </a:r>
            <a:r>
              <a:rPr lang="en-US" sz="2000" dirty="0">
                <a:hlinkClick r:id="rId3"/>
              </a:rPr>
              <a:t>https://github.com/SmithsonianWorkshops/carpentries-brown-bag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4224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B7F7-BE6B-4356-B35D-E71ABE4A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Become an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502B-CA59-4083-A628-A8272D599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Apply to join the SI Carpentries Instructor team! We are always looking for Smithsonian staff and fellows to be trained to join our team of instructors. </a:t>
            </a:r>
          </a:p>
          <a:p>
            <a:pPr marL="0" indent="0">
              <a:buNone/>
            </a:pPr>
            <a:r>
              <a:rPr lang="en-US" sz="2400" dirty="0"/>
              <a:t>No prior teaching experience is necessary, but alumni of the Carpentries workshops would make great candidates.</a:t>
            </a:r>
          </a:p>
          <a:p>
            <a:pPr marL="0" indent="0">
              <a:buNone/>
            </a:pPr>
            <a:r>
              <a:rPr lang="en-US" sz="2400" dirty="0"/>
              <a:t>You can apply at: 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https://forms.gle/zghh323SJuq1QdKZ8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(This link also exists as a big blue button on the SI Carpentries website.)</a:t>
            </a:r>
          </a:p>
        </p:txBody>
      </p:sp>
    </p:spTree>
    <p:extLst>
      <p:ext uri="{BB962C8B-B14F-4D97-AF65-F5344CB8AC3E}">
        <p14:creationId xmlns:p14="http://schemas.microsoft.com/office/powerpoint/2010/main" val="399037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C0A5-34CD-4519-9014-048F3BC7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F34F-B63E-408E-B8CB-3B411CF30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Please keep in touch with us and let us know how you use your new skills!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Are there any questions about the material we covered in this workshop or about Carpentries at the Smithsonian?</a:t>
            </a:r>
          </a:p>
        </p:txBody>
      </p:sp>
    </p:spTree>
    <p:extLst>
      <p:ext uri="{BB962C8B-B14F-4D97-AF65-F5344CB8AC3E}">
        <p14:creationId xmlns:p14="http://schemas.microsoft.com/office/powerpoint/2010/main" val="225212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59E1-FB81-4E90-B861-288880A3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48629-2454-4422-8CE5-488A689B5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Thank you all for your hard work!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Big thanks to our instructors, helpers, and workshop organizer!</a:t>
            </a:r>
          </a:p>
        </p:txBody>
      </p:sp>
    </p:spTree>
    <p:extLst>
      <p:ext uri="{BB962C8B-B14F-4D97-AF65-F5344CB8AC3E}">
        <p14:creationId xmlns:p14="http://schemas.microsoft.com/office/powerpoint/2010/main" val="266962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3BCB-C2BB-46B3-89E4-CFA2496D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0C522-148E-4007-9517-48CF0E4FB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Discussed the dos and don’ts of spreadsheets</a:t>
            </a:r>
          </a:p>
          <a:p>
            <a:r>
              <a:rPr lang="en-US" sz="2000" dirty="0"/>
              <a:t>Cleaned messy tabular data with filtering, sorting, and faceting in </a:t>
            </a:r>
            <a:r>
              <a:rPr lang="en-US" sz="2000" dirty="0" err="1"/>
              <a:t>OpenRefine</a:t>
            </a:r>
            <a:endParaRPr lang="en-US" sz="2000" dirty="0"/>
          </a:p>
          <a:p>
            <a:r>
              <a:rPr lang="en-US" sz="2000" dirty="0"/>
              <a:t>Wrote SQL queries to select, filter, aggregate, summarize, and join data in relational databases</a:t>
            </a:r>
          </a:p>
          <a:p>
            <a:r>
              <a:rPr lang="en-US" sz="2000" dirty="0"/>
              <a:t>Wrote code to create and manipulate basic data structures in Python/R</a:t>
            </a:r>
          </a:p>
          <a:p>
            <a:r>
              <a:rPr lang="en-US" sz="2000" dirty="0"/>
              <a:t>Wrote code to select, filter, aggregate, and summarize tabular data in Python/R</a:t>
            </a:r>
          </a:p>
          <a:p>
            <a:r>
              <a:rPr lang="en-US" sz="2000" dirty="0"/>
              <a:t>Created data visualizations in Python/R using the principles of the Grammar of Graphics</a:t>
            </a:r>
          </a:p>
        </p:txBody>
      </p:sp>
    </p:spTree>
    <p:extLst>
      <p:ext uri="{BB962C8B-B14F-4D97-AF65-F5344CB8AC3E}">
        <p14:creationId xmlns:p14="http://schemas.microsoft.com/office/powerpoint/2010/main" val="148468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1BEE-6DA3-4D73-B55A-D7C6A03A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from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09708-EA94-4333-8FAE-2CCF64325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Success is the sum of small efforts, repeated day in and day out.</a:t>
            </a:r>
          </a:p>
          <a:p>
            <a:pPr marL="0" indent="0" algn="r">
              <a:buNone/>
            </a:pPr>
            <a:r>
              <a:rPr lang="en-US" dirty="0"/>
              <a:t>Robert Collier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Practice ideas:</a:t>
            </a:r>
          </a:p>
          <a:p>
            <a:r>
              <a:rPr lang="en-US" dirty="0"/>
              <a:t>Your own work at the Smithsonian!</a:t>
            </a:r>
          </a:p>
          <a:p>
            <a:r>
              <a:rPr lang="en-US" dirty="0"/>
              <a:t>Weekly </a:t>
            </a:r>
            <a:r>
              <a:rPr lang="en-US" dirty="0" err="1"/>
              <a:t>TidyTuesday</a:t>
            </a:r>
            <a:r>
              <a:rPr lang="en-US" dirty="0"/>
              <a:t> Datasets: </a:t>
            </a:r>
            <a:r>
              <a:rPr lang="en-US" dirty="0">
                <a:hlinkClick r:id="rId2"/>
              </a:rPr>
              <a:t>https://github.com/rfordatascience/tidytuesday</a:t>
            </a:r>
            <a:endParaRPr lang="en-US" dirty="0"/>
          </a:p>
          <a:p>
            <a:r>
              <a:rPr lang="en-US" dirty="0"/>
              <a:t>SQL Murder Mystery: </a:t>
            </a:r>
            <a:r>
              <a:rPr lang="en-US" dirty="0">
                <a:hlinkClick r:id="rId3"/>
              </a:rPr>
              <a:t>https://mystery.knightlab.com/</a:t>
            </a:r>
            <a:endParaRPr lang="en-US" dirty="0"/>
          </a:p>
          <a:p>
            <a:r>
              <a:rPr lang="en-US" dirty="0"/>
              <a:t>Automate the Boring Stuff with Python: </a:t>
            </a:r>
            <a:r>
              <a:rPr lang="en-US" dirty="0">
                <a:hlinkClick r:id="rId4"/>
              </a:rPr>
              <a:t>https://automatetheboringstuff.com/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0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5A31-8991-459D-A205-14D2D2A6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Smithsonian Data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57706-8577-4173-8EC7-39BD032B5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7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AFFA-2EEB-411D-95DE-CDCF6E08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Smithsonian Carpentries Website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84E164-D958-4B05-A94A-B1E74B5AD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hlinkClick r:id="rId3"/>
              </a:rPr>
              <a:t>https://datascience.si.edu/carpentries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10C79A70-D9F3-4619-9F32-B644B41E63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95852" y="1678025"/>
            <a:ext cx="5519642" cy="4376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227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D078-F3BE-46B9-8847-F7187A41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Email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DA09-A9E8-43EE-BB69-11B94009F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4689"/>
            <a:ext cx="6281873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For data and/or Carpentries-related questions: 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SI-DataScience@si.edu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Feel free to email any of the instructors or helpers directly</a:t>
            </a:r>
          </a:p>
        </p:txBody>
      </p:sp>
    </p:spTree>
    <p:extLst>
      <p:ext uri="{BB962C8B-B14F-4D97-AF65-F5344CB8AC3E}">
        <p14:creationId xmlns:p14="http://schemas.microsoft.com/office/powerpoint/2010/main" val="299753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8A2E-40AD-438A-AA5B-BBC28E45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Carpentries-Announce Mailing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F9023-AE06-4B8A-BE43-68388B34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For announcements of upcoming SI Carpentries workshops and events: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https://si-listserv.si.edu/cgi-bin/wa?SUBED1=CARPENTRIES-ANNOUNCE&amp;A=1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Sign-up link is also available on the SI Carpentries Website</a:t>
            </a:r>
          </a:p>
        </p:txBody>
      </p:sp>
    </p:spTree>
    <p:extLst>
      <p:ext uri="{BB962C8B-B14F-4D97-AF65-F5344CB8AC3E}">
        <p14:creationId xmlns:p14="http://schemas.microsoft.com/office/powerpoint/2010/main" val="360268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C587-5B68-4CC7-AC4D-2B235333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Carpentries-Alumni Slack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FB2F-1872-4127-BE8F-98E6781F3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953835"/>
            <a:ext cx="6281873" cy="524862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Sign up for the Smithsonian Slack. If you already are a part of the Smithsonian Slack workspace, skip to Step #3. Go to </a:t>
            </a:r>
            <a:r>
              <a:rPr lang="en-US" dirty="0">
                <a:hlinkClick r:id="rId2"/>
              </a:rPr>
              <a:t>https://smithsonian.slack.com/signup</a:t>
            </a:r>
            <a:r>
              <a:rPr lang="en-US" dirty="0"/>
              <a:t>, and enter your SI email account (must be @si.edu).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will get an email from Slack, and click Confirm Email. This link will send you to a page where you will fill in your name and set a password. After doing this, you will be logged into Slack. You will automatically be added to the #general and #random channels. These channels appear at the top of the list of all channels on the left side, and all others are greyed-out.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the left-hand sidebar, under the Channels header, you should see an option to </a:t>
            </a:r>
            <a:r>
              <a:rPr lang="en-US" i="1" dirty="0"/>
              <a:t>+ Add channels</a:t>
            </a:r>
            <a:r>
              <a:rPr lang="en-US" dirty="0"/>
              <a:t>. Click this link, then select </a:t>
            </a:r>
            <a:r>
              <a:rPr lang="en-US" i="1" dirty="0"/>
              <a:t>Browse all channels. </a:t>
            </a:r>
            <a:r>
              <a:rPr lang="en-US" dirty="0"/>
              <a:t>Search for </a:t>
            </a:r>
            <a:r>
              <a:rPr lang="en-US" b="1" dirty="0"/>
              <a:t>carpentries-alumni</a:t>
            </a:r>
            <a:r>
              <a:rPr lang="en-US" dirty="0"/>
              <a:t>. Click on the channel, then click the </a:t>
            </a:r>
            <a:r>
              <a:rPr lang="en-US" i="1" dirty="0"/>
              <a:t>Join Channel</a:t>
            </a:r>
            <a:r>
              <a:rPr lang="en-US" dirty="0"/>
              <a:t> button.</a:t>
            </a:r>
          </a:p>
        </p:txBody>
      </p:sp>
    </p:spTree>
    <p:extLst>
      <p:ext uri="{BB962C8B-B14F-4D97-AF65-F5344CB8AC3E}">
        <p14:creationId xmlns:p14="http://schemas.microsoft.com/office/powerpoint/2010/main" val="369499801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138</TotalTime>
  <Words>685</Words>
  <Application>Microsoft Office PowerPoint</Application>
  <PresentationFormat>Widescreen</PresentationFormat>
  <Paragraphs>59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Rockwell</vt:lpstr>
      <vt:lpstr>Wingdings</vt:lpstr>
      <vt:lpstr>Atlas</vt:lpstr>
      <vt:lpstr>Data Carpentry Wrap-Up</vt:lpstr>
      <vt:lpstr>Thank You!</vt:lpstr>
      <vt:lpstr>Workshop Recap</vt:lpstr>
      <vt:lpstr>Where to go from here?</vt:lpstr>
      <vt:lpstr>Smithsonian Data Resources</vt:lpstr>
      <vt:lpstr>Smithsonian Carpentries Website</vt:lpstr>
      <vt:lpstr>Resource Email Account</vt:lpstr>
      <vt:lpstr>Carpentries-Announce Mailing List</vt:lpstr>
      <vt:lpstr>Carpentries-Alumni Slack Channel</vt:lpstr>
      <vt:lpstr>Carpentries Alumni Microsoft Team</vt:lpstr>
      <vt:lpstr>SI Carpentries Brown Bag</vt:lpstr>
      <vt:lpstr>Become an Instructor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Carpentry Wrap-Up</dc:title>
  <dc:creator>Devine, Amanda</dc:creator>
  <cp:lastModifiedBy>Devine, Amanda M</cp:lastModifiedBy>
  <cp:revision>19</cp:revision>
  <dcterms:created xsi:type="dcterms:W3CDTF">2021-05-27T17:36:31Z</dcterms:created>
  <dcterms:modified xsi:type="dcterms:W3CDTF">2021-06-02T14:52:41Z</dcterms:modified>
</cp:coreProperties>
</file>