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2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9" id="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name="Shape 10" id="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2" id="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name="Shape 13" id="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5" id="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9" id="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20" id="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22" id="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23" id="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4" id="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25" id="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30" id="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31" id="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33" id="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34" id="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6" id="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42" id="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43" id="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45" id="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46" id="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48" id="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52" id="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53" id="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55" id="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56" id="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7" id="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58" id="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62" id="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63" id="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4" id="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65" id="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66" id="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7" id="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68" id="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Lighting</a:t>
            </a:r>
          </a:p>
        </p:txBody>
      </p:sp>
      <p:sp>
        <p:nvSpPr>
          <p:cNvPr name="Shape 71" id="71"/>
          <p:cNvSpPr txBox="1"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Presented by:</a:t>
            </a:r>
          </a:p>
          <a:p>
            <a:pPr>
              <a:buNone/>
            </a:pPr>
            <a:r>
              <a:rPr lang="en"/>
              <a:t>Arthur LeVesque, Mike Vacchina, Anthony Royle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Ambient Lighting</a:t>
            </a:r>
          </a:p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" sz="2400"/>
              <a:t>Ambient light is the result of multiple interactions between (large) light sources and the objects in the environment.</a:t>
            </a:r>
          </a:p>
          <a:p>
            <a:pPr indent="-419100" marL="457200" rtl="0" lvl="0"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" sz="2400"/>
              <a:t>Amount and color depend on both the color of the light(s) and the material properties of the object</a:t>
            </a:r>
          </a:p>
          <a:p>
            <a:pPr indent="-419100" marL="457200" lvl="0"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" sz="2400"/>
              <a:t>Add reflection coefficient and intensity of ambient light to diffuse and specular terms.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Distance Terms</a:t>
            </a:r>
          </a:p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light from a point source that reaches a surface is inversely proportional to the square distance of the distance between them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We can add a factor of the form </a:t>
            </a:r>
          </a:p>
          <a:p>
            <a:pPr indent="0" marL="457200" rtl="0" lvl="0">
              <a:buNone/>
            </a:pPr>
            <a:r>
              <a:rPr lang="en"/>
              <a:t>1/(ad + bd + cd^2) to the diffuse and specular terms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constant and linear terms soften the effect of the point source.</a:t>
            </a:r>
          </a:p>
          <a:p>
            <a:pPr indent="-419100" marL="45720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NOTE: This is not implemented in the different light type tutorials provided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Light Sources</a:t>
            </a:r>
          </a:p>
        </p:txBody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 the Phong Model, we add the results from each light source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Each light source has separate diffuse, specular and ambient terms to allow maximum flexibility even though this form has no physical justification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Separate RGB components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There are 9 coefficients for each point source</a:t>
            </a:r>
          </a:p>
          <a:p>
            <a:pPr indent="-381000" marL="91440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Idr, Idg, Idb, Isg, Isb, Iar, Iag, Iab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Material Properties</a:t>
            </a:r>
          </a:p>
        </p:txBody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Material properties match light source properties.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Nine absorption coefficients</a:t>
            </a:r>
          </a:p>
          <a:p>
            <a:pPr indent="-381000" marL="1371600" rtl="0" lvl="2"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kdr, kdg, kdb, ksr, ksg, ksb, kar, kag, kab</a:t>
            </a:r>
          </a:p>
          <a:p>
            <a:pPr indent="-381000" marL="91440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Shininess coefficient alpha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Summation of components</a:t>
            </a:r>
          </a:p>
        </p:txBody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For each light source and each color component, the Phong Model can be written (without distance terms) as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 = kd Id 1[dot] n + ks Is (v [dot] r)^alpha + ka Ia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For each color component we add contributions from all sources.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