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scaled="0" ang="792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subTitle" idx="1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" id="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name="Shape 27" id="27"/>
          <p:cNvSpPr txBox="1"/>
          <p:nvPr>
            <p:ph type="body" idx="2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4" id="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name="Shape 35" id="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extrusionOk="0" h="1257301" w="9144009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extrusionOk="0" h="6879900" w="8053639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l="-100%" b="-100%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extrusionOk="0" h="1257301" w="914401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8" id="38"/>
          <p:cNvSpPr txBox="1"/>
          <p:nvPr>
            <p:ph type="body" idx="1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52400" algn="ctr" marL="0" rtl="0">
              <a:buSzPct val="100000"/>
              <a:buFont typeface="Trebuchet MS"/>
              <a:buNone/>
              <a:defRPr sz="2400"/>
            </a:lvl1pPr>
            <a:lvl2pPr indent="152400" algn="ctr" marL="0" rtl="0">
              <a:buSzPct val="100000"/>
              <a:buFont typeface="Trebuchet MS"/>
              <a:buNone/>
              <a:defRPr sz="2400"/>
            </a:lvl2pPr>
            <a:lvl3pPr indent="152400" algn="ctr" marL="0" rtl="0">
              <a:buSzPct val="100000"/>
              <a:buFont typeface="Trebuchet MS"/>
              <a:buNone/>
              <a:defRPr sz="2400"/>
            </a:lvl3pPr>
            <a:lvl4pPr indent="152400" algn="ctr" marL="0" rtl="0">
              <a:buSzPct val="100000"/>
              <a:buFont typeface="Trebuchet MS"/>
              <a:buNone/>
              <a:defRPr sz="2400"/>
            </a:lvl4pPr>
            <a:lvl5pPr indent="152400" algn="ctr" marL="0" rtl="0">
              <a:buSzPct val="100000"/>
              <a:buFont typeface="Trebuchet MS"/>
              <a:buNone/>
              <a:defRPr sz="2400"/>
            </a:lvl5pPr>
            <a:lvl6pPr indent="152400" algn="ctr" marL="0" rtl="0">
              <a:buSzPct val="100000"/>
              <a:buFont typeface="Trebuchet MS"/>
              <a:buNone/>
              <a:defRPr sz="2400"/>
            </a:lvl6pPr>
            <a:lvl7pPr indent="152400" algn="ctr" marL="0" rtl="0">
              <a:buSzPct val="100000"/>
              <a:buFont typeface="Trebuchet MS"/>
              <a:buNone/>
              <a:defRPr sz="2400"/>
            </a:lvl7pPr>
            <a:lvl8pPr indent="152400" algn="ctr" marL="0" rtl="0">
              <a:buSzPct val="100000"/>
              <a:buFont typeface="Trebuchet MS"/>
              <a:buNone/>
              <a:defRPr sz="2400"/>
            </a:lvl8pPr>
            <a:lvl9pPr indent="152400" algn="ctr" marL="0" rt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2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lighthouse3d.com/cg-topics/code-samples/importing-3d-models-with-assimp/"/><Relationship Type="http://schemas.openxmlformats.org/officeDocument/2006/relationships/hyperlink" Id="rId3" TargetMode="External" Target="http://ogldev.atspace.co.uk/www/tutorial22/tutorial22.ht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Assimp</a:t>
            </a:r>
          </a:p>
        </p:txBody>
      </p:sp>
      <p:sp>
        <p:nvSpPr>
          <p:cNvPr name="Shape 42" id="42"/>
          <p:cNvSpPr txBox="1"/>
          <p:nvPr>
            <p:ph type="subTitle" idx="1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2400"/>
              <a:t>Presented by: </a:t>
            </a:r>
          </a:p>
          <a:p>
            <a:pPr algn="ctr">
              <a:buNone/>
            </a:pPr>
            <a:r>
              <a:rPr lang="en" sz="2400"/>
              <a:t>Mike Vacchina, Arthur LeVesque, Anthony Royle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http://assimp.sourceforge.net/index.html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for Assimp documentation, go to: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http://assimp.sourceforge.net/lib_html/index.html</a:t>
            </a:r>
          </a:p>
        </p:txBody>
      </p:sp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Assimp Website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To include Assimp in your project, you will need to use these includes: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buNone/>
            </a:pPr>
            <a:r>
              <a:rPr lang="en" sz="3000">
                <a:solidFill>
                  <a:schemeClr val="dk1"/>
                </a:solidFill>
              </a:rPr>
              <a:t>#include &lt;assimp/Importer.hpp&gt; </a:t>
            </a:r>
          </a:p>
          <a:p>
            <a:pPr indent="0" marL="0" rtl="0" lvl="0">
              <a:lnSpc>
                <a:spcPct val="115000"/>
              </a:lnSpc>
              <a:buNone/>
            </a:pPr>
            <a:r>
              <a:rPr lang="en" sz="3000">
                <a:solidFill>
                  <a:schemeClr val="dk1"/>
                </a:solidFill>
              </a:rPr>
              <a:t>includes the importer, which is used to read our obj file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buNone/>
            </a:pPr>
            <a:r>
              <a:rPr lang="en" sz="3000">
                <a:solidFill>
                  <a:schemeClr val="dk1"/>
                </a:solidFill>
              </a:rPr>
              <a:t>#include &lt;assimp/scene.h&gt; </a:t>
            </a:r>
          </a:p>
          <a:p>
            <a:pPr indent="0" marL="0" rtl="0" lvl="0">
              <a:lnSpc>
                <a:spcPct val="115000"/>
              </a:lnSpc>
              <a:buNone/>
            </a:pPr>
            <a:r>
              <a:rPr lang="en" sz="3000">
                <a:solidFill>
                  <a:schemeClr val="dk1"/>
                </a:solidFill>
              </a:rPr>
              <a:t>includes the aiScene object</a:t>
            </a:r>
          </a:p>
        </p:txBody>
      </p:sp>
      <p:sp>
        <p:nvSpPr>
          <p:cNvPr name="Shape 54" id="5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Assimp includes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#include &lt;assimp/postprocess.h&gt; </a:t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includes the post-processing variables for the importer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#include &lt;assimp/color4.h&gt; </a:t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includes the aiColor4 object, which is used to handle the colors from the mesh objects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0" id="6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Assimp includes cont.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The main class Assimp uses is aiScene.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The aiScene class holds the data for the meshes, textures, materials, lights, etc.</a:t>
            </a:r>
          </a:p>
          <a:p>
            <a:r>
              <a:t/>
            </a:r>
          </a:p>
          <a:p>
            <a:pPr>
              <a:buNone/>
            </a:pPr>
            <a:r>
              <a:rPr lang="en" sz="3000">
                <a:solidFill>
                  <a:schemeClr val="dk1"/>
                </a:solidFill>
              </a:rPr>
              <a:t>Using the importer's ReadFile function returns an instance of the aiScene class filled with all the data present in your obj file. (for ease of use, set the aiProcess_Triangulate flag when using ReadFile)</a:t>
            </a:r>
          </a:p>
        </p:txBody>
      </p:sp>
      <p:sp>
        <p:nvSpPr>
          <p:cNvPr name="Shape 66" id="6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aiScene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aiMesh** mMeshes - contains a 2-dimensional array of object meshes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aiTexture** mTextures - contains a 2-dimensional array of textures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int mNumMeshes and mNumTextures - contain the number of the respective objects in the scene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72" id="7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Useful aiScene Members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bool HasMeshes()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bool HasTextures()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bool HasMaterials()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etc</a:t>
            </a:r>
          </a:p>
          <a:p>
            <a:r>
              <a:t/>
            </a:r>
          </a:p>
          <a:p>
            <a:pPr>
              <a:buNone/>
            </a:pPr>
            <a:r>
              <a:rPr lang="en" sz="3000">
                <a:solidFill>
                  <a:schemeClr val="dk1"/>
                </a:solidFill>
              </a:rPr>
              <a:t>Return whether or not the instance of the aiScene object contain any of the respective object.</a:t>
            </a:r>
          </a:p>
        </p:txBody>
      </p:sp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Useful aiScene Members Cont.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Contains the vertices, faces, colors, normals, and more that relate to an object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Members: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aiVector3D* mVertices (and mNumVertces)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aiVector3D* mFaces (and mNumFaces)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aiVector3D* mNormals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aiColor4D* mColors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bool HasFaces()</a:t>
            </a:r>
          </a:p>
          <a:p>
            <a:pPr rtl="0" lvl="0">
              <a:buNone/>
            </a:pPr>
            <a:r>
              <a:rPr lang="en" sz="3000">
                <a:solidFill>
                  <a:schemeClr val="dk1"/>
                </a:solidFill>
              </a:rPr>
              <a:t>bool HasNormals()</a:t>
            </a:r>
          </a:p>
          <a:p>
            <a:r>
              <a:t/>
            </a:r>
          </a:p>
        </p:txBody>
      </p:sp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aiMesh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457200" rtl="0" lvl="0">
              <a:lnSpc>
                <a:spcPct val="115000"/>
              </a:lnSpc>
              <a:buNone/>
            </a:pPr>
            <a:r>
              <a:rPr lang="en" sz="3000" u="sng">
                <a:solidFill>
                  <a:srgbClr val="1155CC"/>
                </a:solidFill>
                <a:hlinkClick r:id="rId3"/>
              </a:rPr>
              <a:t>http://ogldev.atspace.co.uk/www/tutorial22/tutorial22.html</a:t>
            </a:r>
          </a:p>
          <a:p>
            <a:r>
              <a:t/>
            </a:r>
          </a:p>
          <a:p>
            <a:pPr indent="0" marL="457200" rtl="0" lvl="0">
              <a:lnSpc>
                <a:spcPct val="115000"/>
              </a:lnSpc>
              <a:buNone/>
            </a:pPr>
            <a:r>
              <a:rPr lang="en" sz="3000" u="sng">
                <a:solidFill>
                  <a:srgbClr val="1155CC"/>
                </a:solidFill>
                <a:hlinkClick r:id="rId4"/>
              </a:rPr>
              <a:t>http://www.lighthouse3d.com/cg-topics/code-samples/importing-3d-models-with-assimp/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chemeClr val="dk1"/>
                </a:solidFill>
              </a:rPr>
              <a:t>Tutorials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