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574b789b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574b789b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19bdf33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19bdf33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19bdf33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19bdf33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19bdf334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19bdf33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19bdf33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19bdf33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574b789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574b789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" y="0"/>
            <a:ext cx="4598700" cy="11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Проект по Web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0600" y="1100400"/>
            <a:ext cx="42975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Онлайн библиотека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Используемые технологии: flask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sqlalchemy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150600" y="4656000"/>
            <a:ext cx="449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Веретенников Михаил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012" y="610113"/>
            <a:ext cx="4240488" cy="3742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2272662" y="0"/>
            <a:ext cx="4598700" cy="11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Главная страница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latin typeface="Oswald"/>
                <a:ea typeface="Oswald"/>
                <a:cs typeface="Oswald"/>
                <a:sym typeface="Oswald"/>
              </a:rPr>
              <a:t>(пользователь)</a:t>
            </a:r>
            <a:endParaRPr sz="155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521650" y="1031000"/>
            <a:ext cx="41007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Здесь пользователь может увидеть добавленные книги, а также скачать их, при наличии файла на сервере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Чтобы выйти из аккаунта, надо нажать на имя пользователя в правом верхнем углу</a:t>
            </a:r>
            <a:endParaRPr sz="1300"/>
          </a:p>
        </p:txBody>
      </p:sp>
      <p:sp>
        <p:nvSpPr>
          <p:cNvPr id="64" name="Google Shape;64;p14"/>
          <p:cNvSpPr txBox="1"/>
          <p:nvPr/>
        </p:nvSpPr>
        <p:spPr>
          <a:xfrm>
            <a:off x="150600" y="4656000"/>
            <a:ext cx="449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522" y="2401772"/>
            <a:ext cx="7170949" cy="23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2272662" y="0"/>
            <a:ext cx="4598700" cy="11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Главная страница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latin typeface="Oswald"/>
                <a:ea typeface="Oswald"/>
                <a:cs typeface="Oswald"/>
                <a:sym typeface="Oswald"/>
              </a:rPr>
              <a:t>(администратор)</a:t>
            </a:r>
            <a:endParaRPr sz="155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521650" y="1031000"/>
            <a:ext cx="41007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Здесь администратор может помимо просмотра и скачивания книг также удалять, добавлять и редактировать их</a:t>
            </a:r>
            <a:endParaRPr sz="1300"/>
          </a:p>
        </p:txBody>
      </p:sp>
      <p:sp>
        <p:nvSpPr>
          <p:cNvPr id="72" name="Google Shape;72;p15"/>
          <p:cNvSpPr txBox="1"/>
          <p:nvPr/>
        </p:nvSpPr>
        <p:spPr>
          <a:xfrm>
            <a:off x="150600" y="4656000"/>
            <a:ext cx="449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850" y="2395900"/>
            <a:ext cx="5376299" cy="23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2272662" y="-152400"/>
            <a:ext cx="4598700" cy="11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Авторизация</a:t>
            </a:r>
            <a:endParaRPr sz="155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521650" y="1031000"/>
            <a:ext cx="41007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В свой проект я добавил классическую авторизацию: вход, регистрация, выход</a:t>
            </a:r>
            <a:endParaRPr sz="1300"/>
          </a:p>
        </p:txBody>
      </p:sp>
      <p:sp>
        <p:nvSpPr>
          <p:cNvPr id="80" name="Google Shape;80;p16"/>
          <p:cNvSpPr txBox="1"/>
          <p:nvPr/>
        </p:nvSpPr>
        <p:spPr>
          <a:xfrm>
            <a:off x="150600" y="4656000"/>
            <a:ext cx="449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24" y="2199325"/>
            <a:ext cx="3714699" cy="24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625" y="2541991"/>
            <a:ext cx="4100700" cy="181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2272662" y="-152400"/>
            <a:ext cx="4598700" cy="11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Добавление книги</a:t>
            </a:r>
            <a:endParaRPr sz="155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2542950" y="860625"/>
            <a:ext cx="41007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Пользователи, обладающие правами администратора, могут добавлять книги. Для этого надо ввести название, автора, id жанра и рода литературы, год публикации и (опционально) путь к файлу книги на сервере</a:t>
            </a:r>
            <a:endParaRPr sz="1000"/>
          </a:p>
        </p:txBody>
      </p:sp>
      <p:sp>
        <p:nvSpPr>
          <p:cNvPr id="89" name="Google Shape;89;p17"/>
          <p:cNvSpPr txBox="1"/>
          <p:nvPr/>
        </p:nvSpPr>
        <p:spPr>
          <a:xfrm>
            <a:off x="150600" y="4656000"/>
            <a:ext cx="449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775" y="2096075"/>
            <a:ext cx="3526450" cy="28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2272662" y="-152400"/>
            <a:ext cx="4598700" cy="11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Rest API </a:t>
            </a:r>
            <a:endParaRPr sz="155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2491525" y="948000"/>
            <a:ext cx="41007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проекте реализовано API, с помощью которого другие приложения могут получать доступ к книгам, а также книгам по определенным критериям, добавлять книги.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Тесты к API хранятся в файле test_api.py</a:t>
            </a:r>
            <a:endParaRPr sz="1400"/>
          </a:p>
        </p:txBody>
      </p:sp>
      <p:sp>
        <p:nvSpPr>
          <p:cNvPr id="97" name="Google Shape;97;p18"/>
          <p:cNvSpPr txBox="1"/>
          <p:nvPr/>
        </p:nvSpPr>
        <p:spPr>
          <a:xfrm>
            <a:off x="150600" y="4656000"/>
            <a:ext cx="449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75" y="2875625"/>
            <a:ext cx="36671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75" y="3186975"/>
            <a:ext cx="38766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475" y="3590950"/>
            <a:ext cx="45720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3400" y="2828250"/>
            <a:ext cx="34671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12" y="0"/>
            <a:ext cx="4598700" cy="11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Структура кода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65850" y="1140900"/>
            <a:ext cx="48387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800"/>
              <a:t>Строк кода - 472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800"/>
              <a:t>Файлы книг хранятся в директории /book_files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800"/>
              <a:t>База данных хранится в директории /db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800"/>
              <a:t>Модели ORM хранятся в директории /data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800"/>
              <a:t>Интерфейс приложения реализован с помощью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компонентов bootstrap и шаблонов jinja</a:t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800"/>
              <a:t>Формы хранятся в директории /forms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800"/>
              <a:t>API приложения реализовано с помощью flask blueprint и хранится в директории /api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800"/>
              <a:t>Файл set_administrator_rights.py позволяет программисту назначить пользователю права администратора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19"/>
          <p:cNvSpPr txBox="1"/>
          <p:nvPr/>
        </p:nvSpPr>
        <p:spPr>
          <a:xfrm>
            <a:off x="150600" y="4656000"/>
            <a:ext cx="449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725" y="514475"/>
            <a:ext cx="27146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