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74" r:id="rId3"/>
    <p:sldId id="265" r:id="rId4"/>
    <p:sldId id="267" r:id="rId5"/>
    <p:sldId id="277" r:id="rId6"/>
    <p:sldId id="275" r:id="rId7"/>
    <p:sldId id="276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7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7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5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2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0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0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C6BCA-F991-4108-A5F0-ABDB91E2B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/>
          </a:blip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8BFB5-FA9A-4AF0-8FF7-0C07C20A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Programming 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3157B-6CB8-4C07-96D0-F188B7F44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Luke O’Sullivan Griffin/Mike </a:t>
            </a:r>
            <a:r>
              <a:rPr lang="en-IE" dirty="0" err="1">
                <a:solidFill>
                  <a:schemeClr val="tx1"/>
                </a:solidFill>
              </a:rPr>
              <a:t>Vriesema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(17184614)/(17212359)</a:t>
            </a:r>
          </a:p>
        </p:txBody>
      </p:sp>
    </p:spTree>
    <p:extLst>
      <p:ext uri="{BB962C8B-B14F-4D97-AF65-F5344CB8AC3E}">
        <p14:creationId xmlns:p14="http://schemas.microsoft.com/office/powerpoint/2010/main" val="832578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10524E9-E361-435E-93CC-D891398D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1990-8301-4395-BF30-4A5FF91A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996624"/>
            <a:ext cx="3060931" cy="4879788"/>
          </a:xfrm>
        </p:spPr>
        <p:txBody>
          <a:bodyPr>
            <a:normAutofit/>
          </a:bodyPr>
          <a:lstStyle/>
          <a:p>
            <a:r>
              <a:rPr lang="en-IE" sz="4400" dirty="0">
                <a:solidFill>
                  <a:srgbClr val="FFFFFF"/>
                </a:solidFill>
              </a:rPr>
              <a:t>Programming Pal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EA1E-C2BE-4BDE-A4B1-05717A64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47" y="996625"/>
            <a:ext cx="6727834" cy="4864751"/>
          </a:xfrm>
        </p:spPr>
        <p:txBody>
          <a:bodyPr anchor="ctr">
            <a:normAutofit lnSpcReduction="10000"/>
          </a:bodyPr>
          <a:lstStyle/>
          <a:p>
            <a:endParaRPr lang="en-IE" dirty="0"/>
          </a:p>
          <a:p>
            <a:r>
              <a:rPr lang="en-IE" b="1" dirty="0"/>
              <a:t>We chose the concept of a programming pal hire/teaching system as the fundamental base for our company. </a:t>
            </a:r>
          </a:p>
          <a:p>
            <a:endParaRPr lang="en-IE" b="1" dirty="0"/>
          </a:p>
          <a:p>
            <a:r>
              <a:rPr lang="en-IE" b="1" dirty="0"/>
              <a:t>If this was a real company, it would be a very useful service to struggling computer science students. </a:t>
            </a:r>
          </a:p>
          <a:p>
            <a:endParaRPr lang="en-IE" b="1" dirty="0"/>
          </a:p>
          <a:p>
            <a:r>
              <a:rPr lang="en-IE" b="1" dirty="0"/>
              <a:t>The company would provide services that allow you to hire a programmer in a particular language at a set rate to design an application or hire a programmer to assist in the teaching and learning of new skills in a chosen programming language or from scratch.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75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050-635E-4F01-B16C-1EA015DF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Homepg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29BBEC-0A7B-4B33-B13C-5680B9044652}"/>
              </a:ext>
            </a:extLst>
          </p:cNvPr>
          <p:cNvSpPr txBox="1">
            <a:spLocks/>
          </p:cNvSpPr>
          <p:nvPr/>
        </p:nvSpPr>
        <p:spPr>
          <a:xfrm>
            <a:off x="4325696" y="733647"/>
            <a:ext cx="6593129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cap="none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HTML/CSS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0F50E-857E-4C82-B092-2BE06142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33647"/>
            <a:ext cx="11643360" cy="5797194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2D0322B3-1223-4F24-A1DE-14E69B5F49FC}"/>
              </a:ext>
            </a:extLst>
          </p:cNvPr>
          <p:cNvSpPr txBox="1">
            <a:spLocks/>
          </p:cNvSpPr>
          <p:nvPr/>
        </p:nvSpPr>
        <p:spPr>
          <a:xfrm>
            <a:off x="0" y="-38382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 err="1"/>
              <a:t>Index.php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764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0524E9-E361-435E-93CC-D891398D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9734-339F-4AE7-98ED-261B6439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996624"/>
            <a:ext cx="3060931" cy="4879788"/>
          </a:xfrm>
        </p:spPr>
        <p:txBody>
          <a:bodyPr>
            <a:normAutofit/>
          </a:bodyPr>
          <a:lstStyle/>
          <a:p>
            <a:r>
              <a:rPr lang="en-IE" sz="4400">
                <a:solidFill>
                  <a:srgbClr val="FFFFFF"/>
                </a:solidFill>
              </a:rPr>
              <a:t>HTML/CSS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3956E4-C5E5-4446-A569-3A5612D6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47" y="996625"/>
            <a:ext cx="6727834" cy="48647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E" sz="1700" b="1"/>
          </a:p>
          <a:p>
            <a:r>
              <a:rPr lang="en-IE" sz="1700" b="1"/>
              <a:t>We decided to go for a simple design approach with minimalistic colours (shades of grey, white and blue). </a:t>
            </a:r>
          </a:p>
          <a:p>
            <a:endParaRPr lang="en-IE" sz="1700" b="1"/>
          </a:p>
          <a:p>
            <a:r>
              <a:rPr lang="en-IE" sz="1700" b="1"/>
              <a:t>The header consists of a h1 heading and a subscript for smaller text.</a:t>
            </a:r>
          </a:p>
          <a:p>
            <a:endParaRPr lang="en-IE" sz="1700" b="1"/>
          </a:p>
          <a:p>
            <a:r>
              <a:rPr lang="en-IE" sz="1700" b="1"/>
              <a:t>The nav bar is located underneath with customised links to each webpage.</a:t>
            </a:r>
          </a:p>
          <a:p>
            <a:endParaRPr lang="en-IE" sz="1700" b="1"/>
          </a:p>
          <a:p>
            <a:r>
              <a:rPr lang="en-IE" sz="1700" b="1"/>
              <a:t>The main body is split into two </a:t>
            </a:r>
            <a:r>
              <a:rPr lang="en-IE" sz="1700" b="1" err="1"/>
              <a:t>divs</a:t>
            </a:r>
            <a:r>
              <a:rPr lang="en-IE" sz="1700" b="1"/>
              <a:t> (content and content 2), allowing us to easily place content on either side of the page.  The </a:t>
            </a:r>
            <a:r>
              <a:rPr lang="en-IE" sz="1700" b="1" err="1"/>
              <a:t>divs</a:t>
            </a:r>
            <a:r>
              <a:rPr lang="en-IE" sz="1700" b="1"/>
              <a:t> are identified in the stylesheet using ID’s and Classes where appropriate.</a:t>
            </a:r>
          </a:p>
          <a:p>
            <a:endParaRPr lang="en-IE" sz="1700" b="1"/>
          </a:p>
          <a:p>
            <a:r>
              <a:rPr lang="en-IE" sz="1700" b="1"/>
              <a:t>A footer is included which includes the address, a </a:t>
            </a:r>
            <a:r>
              <a:rPr lang="en-IE" sz="1700" b="1" err="1"/>
              <a:t>mailto</a:t>
            </a:r>
            <a:r>
              <a:rPr lang="en-IE" sz="1700" b="1"/>
              <a:t> link and links to other pages (for ease of access).</a:t>
            </a:r>
          </a:p>
          <a:p>
            <a:endParaRPr lang="en-IE" sz="1700" b="1"/>
          </a:p>
          <a:p>
            <a:endParaRPr lang="en-IE" sz="1700" b="1"/>
          </a:p>
        </p:txBody>
      </p:sp>
    </p:spTree>
    <p:extLst>
      <p:ext uri="{BB962C8B-B14F-4D97-AF65-F5344CB8AC3E}">
        <p14:creationId xmlns:p14="http://schemas.microsoft.com/office/powerpoint/2010/main" val="302425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0524E9-E361-435E-93CC-D891398D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9734-339F-4AE7-98ED-261B6439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996624"/>
            <a:ext cx="3060931" cy="4879788"/>
          </a:xfrm>
        </p:spPr>
        <p:txBody>
          <a:bodyPr>
            <a:normAutofit/>
          </a:bodyPr>
          <a:lstStyle/>
          <a:p>
            <a:r>
              <a:rPr lang="en-IE" sz="4400">
                <a:solidFill>
                  <a:srgbClr val="FFFFFF"/>
                </a:solidFill>
              </a:rPr>
              <a:t>HTML/CSS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3956E4-C5E5-4446-A569-3A5612D6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47" y="996625"/>
            <a:ext cx="6727834" cy="48647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E" b="1" dirty="0"/>
          </a:p>
          <a:p>
            <a:r>
              <a:rPr lang="en-IE" b="1"/>
              <a:t>Two stylesheets were created: indexStyle.css and formStyle.css.</a:t>
            </a:r>
          </a:p>
          <a:p>
            <a:endParaRPr lang="en-IE" b="1"/>
          </a:p>
          <a:p>
            <a:r>
              <a:rPr lang="en-IE" b="1" err="1"/>
              <a:t>IndexStyle</a:t>
            </a:r>
            <a:r>
              <a:rPr lang="en-IE" b="1"/>
              <a:t> is used as the main template. </a:t>
            </a:r>
            <a:r>
              <a:rPr lang="en-IE" b="1" err="1"/>
              <a:t>FormStyle</a:t>
            </a:r>
            <a:r>
              <a:rPr lang="en-IE" b="1"/>
              <a:t> is used for pages that contain forms. </a:t>
            </a:r>
          </a:p>
          <a:p>
            <a:endParaRPr lang="en-IE" b="1"/>
          </a:p>
          <a:p>
            <a:r>
              <a:rPr lang="en-IE" b="1"/>
              <a:t>We decided to do this as it reduced clutter and made it far easier to adjust certain elements without affecting other pages without forms.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756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050-635E-4F01-B16C-1EA015DF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Homepg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29BBEC-0A7B-4B33-B13C-5680B9044652}"/>
              </a:ext>
            </a:extLst>
          </p:cNvPr>
          <p:cNvSpPr txBox="1">
            <a:spLocks/>
          </p:cNvSpPr>
          <p:nvPr/>
        </p:nvSpPr>
        <p:spPr>
          <a:xfrm>
            <a:off x="4325696" y="733647"/>
            <a:ext cx="6593129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cap="none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HTML/CSS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D0322B3-1223-4F24-A1DE-14E69B5F49FC}"/>
              </a:ext>
            </a:extLst>
          </p:cNvPr>
          <p:cNvSpPr txBox="1">
            <a:spLocks/>
          </p:cNvSpPr>
          <p:nvPr/>
        </p:nvSpPr>
        <p:spPr>
          <a:xfrm>
            <a:off x="0" y="-38382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 err="1"/>
              <a:t>form.php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8B293-5F53-4D07-A38E-5D2A7BC12C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076" y="640290"/>
            <a:ext cx="11177848" cy="58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260A1-F345-491F-9436-67FEE4ECE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4" b="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1AAA14-F09B-4234-A71A-1C5EE3C8E950}"/>
              </a:ext>
            </a:extLst>
          </p:cNvPr>
          <p:cNvSpPr txBox="1"/>
          <p:nvPr/>
        </p:nvSpPr>
        <p:spPr>
          <a:xfrm>
            <a:off x="7536308" y="1533524"/>
            <a:ext cx="3479419" cy="307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600" dirty="0"/>
              <a:t>The returned data from the lessons table is echoed in the html.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6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600" dirty="0"/>
              <a:t>It Is placed into a new div (which contains the heading and table itself)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6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600" dirty="0"/>
              <a:t>The table is then formatted in  formStyle.css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8B0972-0222-4C7D-ADA0-DA026B30443C}"/>
              </a:ext>
            </a:extLst>
          </p:cNvPr>
          <p:cNvSpPr txBox="1">
            <a:spLocks/>
          </p:cNvSpPr>
          <p:nvPr/>
        </p:nvSpPr>
        <p:spPr>
          <a:xfrm>
            <a:off x="241380" y="818804"/>
            <a:ext cx="11709240" cy="576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4ECBFE89-FE00-4EF3-BF5F-7881631F3E0F}"/>
              </a:ext>
            </a:extLst>
          </p:cNvPr>
          <p:cNvSpPr txBox="1">
            <a:spLocks/>
          </p:cNvSpPr>
          <p:nvPr/>
        </p:nvSpPr>
        <p:spPr>
          <a:xfrm>
            <a:off x="7769192" y="26457"/>
            <a:ext cx="3479419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/>
              <a:t>Lessons Table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B6E7FD-13D8-42A0-90FC-CC9EF22EA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94" y="4350874"/>
            <a:ext cx="3143848" cy="22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5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990-8301-4395-BF30-4A5FF91A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96" y="261322"/>
            <a:ext cx="8534400" cy="1507067"/>
          </a:xfrm>
        </p:spPr>
        <p:txBody>
          <a:bodyPr/>
          <a:lstStyle/>
          <a:p>
            <a:r>
              <a:rPr lang="en-IE" dirty="0"/>
              <a:t>PHP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EA1E-C2BE-4BDE-A4B1-05717A64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96" y="1598141"/>
            <a:ext cx="8534400" cy="4073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You only need about 3 or 4 decisions to make an A.I function/perform basic tasks.</a:t>
            </a:r>
          </a:p>
          <a:p>
            <a:endParaRPr lang="en-IE" dirty="0"/>
          </a:p>
          <a:p>
            <a:r>
              <a:rPr lang="en-IE" dirty="0"/>
              <a:t>However a lot of time is needed to try and create a very effective strategy .</a:t>
            </a:r>
          </a:p>
          <a:p>
            <a:endParaRPr lang="en-IE" dirty="0"/>
          </a:p>
          <a:p>
            <a:r>
              <a:rPr lang="en-IE" dirty="0"/>
              <a:t>Working with an extra person helps you to create something more ambitious than if you were working on your own and also allows for the sharing of ideas.</a:t>
            </a:r>
          </a:p>
          <a:p>
            <a:endParaRPr lang="en-IE" dirty="0"/>
          </a:p>
          <a:p>
            <a:r>
              <a:rPr lang="en-IE" dirty="0"/>
              <a:t>An example of another SIB we were hoping to implement was “</a:t>
            </a:r>
            <a:r>
              <a:rPr lang="en-IE" dirty="0" err="1"/>
              <a:t>boardAfterPlacing</a:t>
            </a:r>
            <a:r>
              <a:rPr lang="en-IE" dirty="0"/>
              <a:t>” which allows the A.I to see the outcome of placing an atom  before physically placing it on the board.</a:t>
            </a:r>
          </a:p>
          <a:p>
            <a:endParaRPr lang="en-IE" dirty="0"/>
          </a:p>
          <a:p>
            <a:r>
              <a:rPr lang="en-IE" dirty="0"/>
              <a:t>This would allow the A.I to plan ahead making it much more sophisticated. 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40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ED1C-835C-43DF-9882-F8CBDA69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66" y="401364"/>
            <a:ext cx="8534400" cy="1507067"/>
          </a:xfrm>
        </p:spPr>
        <p:txBody>
          <a:bodyPr/>
          <a:lstStyle/>
          <a:p>
            <a:r>
              <a:rPr lang="en-IE" dirty="0"/>
              <a:t>In conclusion…</a:t>
            </a:r>
          </a:p>
        </p:txBody>
      </p:sp>
    </p:spTree>
    <p:extLst>
      <p:ext uri="{BB962C8B-B14F-4D97-AF65-F5344CB8AC3E}">
        <p14:creationId xmlns:p14="http://schemas.microsoft.com/office/powerpoint/2010/main" val="12765722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Century Gothic</vt:lpstr>
      <vt:lpstr>Wingdings 3</vt:lpstr>
      <vt:lpstr>Metropolitan</vt:lpstr>
      <vt:lpstr>Programming Pal</vt:lpstr>
      <vt:lpstr>Programming Pal</vt:lpstr>
      <vt:lpstr>Homepg</vt:lpstr>
      <vt:lpstr>HTML/CSS</vt:lpstr>
      <vt:lpstr>HTML/CSS</vt:lpstr>
      <vt:lpstr>Homepg</vt:lpstr>
      <vt:lpstr>PowerPoint Presentation</vt:lpstr>
      <vt:lpstr>PHP STUFF</vt:lpstr>
      <vt:lpstr>In conclusion…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Pal</dc:title>
  <dc:creator> </dc:creator>
  <cp:lastModifiedBy> </cp:lastModifiedBy>
  <cp:revision>5</cp:revision>
  <dcterms:created xsi:type="dcterms:W3CDTF">2018-11-26T22:37:56Z</dcterms:created>
  <dcterms:modified xsi:type="dcterms:W3CDTF">2018-11-26T22:43:46Z</dcterms:modified>
</cp:coreProperties>
</file>