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3EE496-2AFC-45BA-953E-71D9C76C2B26}">
          <p14:sldIdLst/>
        </p14:section>
        <p14:section name="Abschnitt ohne Titel" id="{61559037-5872-44B7-97AA-4E4E76FC5A83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0AF3-BA00-40E3-9E23-27827AF3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53F95F-FCB1-4ECB-98A7-436F7FCF7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14B45-18DD-4291-9DF1-08CBFF76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58DC2-CA78-4BBE-BC1B-03460153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F887F-6BEA-4AFE-BCA4-A7EA5124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00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CE22-1F72-4FE5-83F2-CA87AA08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B65A1-3BFE-4AE9-8175-71EC5C97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72BDE-4AD4-4D60-9FCF-8ECFE170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AB3B4-8995-4316-A52B-D078EF42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F6758-EE28-4C47-A953-A6D46465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9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6F34AF-8297-44AD-BAC5-48A73A676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C21A77-04EC-471B-8DE1-A7B6DB0A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C836C-657B-4CF9-AEEB-6849563D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E6285-79BE-4373-8EFB-46269906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7B230-AA1F-4FF7-A759-616262F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38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82956-BE42-4786-9EBD-6055FA0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4215A-E253-4478-BC3F-0548A3F7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28E8F-85E2-46C9-BE63-B836C3C6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18131-8D55-4603-9A34-10348A16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C5495-298F-45DA-A401-09FFB7FD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3DE96-0BB4-4F38-A916-A371A057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3AA6B-A824-487C-ADD1-A767217B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4D5F8F-0953-4A9B-9C33-CC8EFB69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26379-A3EB-41F1-9BDA-F2E73329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3BE8D-9AD4-435C-B0F9-458A3A1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6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D0CE2-5444-4282-BAE5-7FBF44D6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CA5F-2184-4491-BD97-FCE5E699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B52E20-1C78-45BD-A919-319DAFC5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DE916E-12E8-47A2-A00F-CA6805B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411072-77CC-4782-AD7E-86E944CF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CB1FC3-C959-4390-A74B-AB2FC02F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5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B82-900A-48BC-91CC-6ED3CC82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FEB2B0-1840-4447-B590-C7AA0C92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FC2F50-70AA-4132-9683-7A5FC86E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5B991F-9768-4BD9-BC5E-75CCA4DE1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028573-358D-413C-8D74-4A7E3536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DE8221-D044-4642-86D0-248DBB90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26656-78F0-4864-BB3C-08949524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BE2591-60A8-4544-9493-94837A08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1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2683B-97AE-47F6-890E-975A0BBC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EC740-F4A9-4942-96AD-29F9737F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D8507D-B935-4262-84C0-CAED6AF7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0BD53C-B172-46AA-85A6-4D0A4FB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7E202-AF32-4F58-86CE-11DF7F6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971AC7-5D2A-41BB-B32B-32C1DA69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FEFEC6-8444-4426-B77D-796E2AF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0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6A0E-DBB7-4F95-938C-86B99A6E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74A2C-F35C-468F-9C89-AC98279B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C1E38-7BD7-4251-B3A6-6770F282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D78E2B-54D4-431B-A645-FC42DB1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2506B-0AB0-4289-BFED-67974661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ED61C2-41BF-4DFB-8005-71861B09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4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D3FBD-52AB-4EFF-8D2B-DF95094F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AFF994-8232-465C-B401-A1883623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F7CD60-64F2-4099-8B65-F9B478E4A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6FD3C3-31BF-4631-9C9C-2132F9CE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3A528-0EBF-4433-AD71-A48C708A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830BA0-AE5E-4766-BC6E-ACD10B2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F6C71C-268F-4F88-8832-B8EC656F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341560-4FB0-4494-8054-4869BB21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4730C-BBC7-45EA-830B-8E91CEE5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9A50-0B9E-45F8-B03C-19B048311FD8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64317-DB77-4DD2-8C86-FD750BF1C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E25EA-AEFC-4491-9241-CEC84E5D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24E5-B3E8-45A3-8109-993CAAC479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8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C27B0C9-ED54-4A97-9C5A-19D2AA42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"/>
            <a:ext cx="12192000" cy="682864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B04F232-32BC-4F71-96F5-F1BDBDE61416}"/>
              </a:ext>
            </a:extLst>
          </p:cNvPr>
          <p:cNvSpPr txBox="1"/>
          <p:nvPr/>
        </p:nvSpPr>
        <p:spPr>
          <a:xfrm>
            <a:off x="2147582" y="1426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BE8F040-09A9-47DE-AEF0-1F8F778C22F9}"/>
              </a:ext>
            </a:extLst>
          </p:cNvPr>
          <p:cNvSpPr txBox="1"/>
          <p:nvPr/>
        </p:nvSpPr>
        <p:spPr>
          <a:xfrm>
            <a:off x="4539843" y="1426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959136-2464-494E-BDA8-EF70562F4B72}"/>
              </a:ext>
            </a:extLst>
          </p:cNvPr>
          <p:cNvSpPr txBox="1"/>
          <p:nvPr/>
        </p:nvSpPr>
        <p:spPr>
          <a:xfrm>
            <a:off x="6687425" y="1426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3ABF1D-5951-421F-B46B-2518CABCC871}"/>
              </a:ext>
            </a:extLst>
          </p:cNvPr>
          <p:cNvSpPr txBox="1"/>
          <p:nvPr/>
        </p:nvSpPr>
        <p:spPr>
          <a:xfrm>
            <a:off x="2147582" y="25935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8B7F42E-3BAE-4894-A854-F895F7F057C1}"/>
              </a:ext>
            </a:extLst>
          </p:cNvPr>
          <p:cNvSpPr txBox="1"/>
          <p:nvPr/>
        </p:nvSpPr>
        <p:spPr>
          <a:xfrm>
            <a:off x="6687425" y="25935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2EA398A-9B87-41E9-9F7D-E7617A0A933B}"/>
              </a:ext>
            </a:extLst>
          </p:cNvPr>
          <p:cNvSpPr txBox="1"/>
          <p:nvPr/>
        </p:nvSpPr>
        <p:spPr>
          <a:xfrm>
            <a:off x="8835007" y="2593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2FFC0C-75D5-461A-B517-58BCE1519E7A}"/>
              </a:ext>
            </a:extLst>
          </p:cNvPr>
          <p:cNvSpPr txBox="1"/>
          <p:nvPr/>
        </p:nvSpPr>
        <p:spPr>
          <a:xfrm>
            <a:off x="10982589" y="2593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A5226C-B0B5-4123-ABCB-A7636316885A}"/>
              </a:ext>
            </a:extLst>
          </p:cNvPr>
          <p:cNvSpPr txBox="1"/>
          <p:nvPr/>
        </p:nvSpPr>
        <p:spPr>
          <a:xfrm>
            <a:off x="2249648" y="50445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779135-2D1F-418F-B871-488138B88A2A}"/>
              </a:ext>
            </a:extLst>
          </p:cNvPr>
          <p:cNvSpPr txBox="1"/>
          <p:nvPr/>
        </p:nvSpPr>
        <p:spPr>
          <a:xfrm>
            <a:off x="4401729" y="5038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45EDF0E-D49E-43B3-8589-E31F156D51D8}"/>
              </a:ext>
            </a:extLst>
          </p:cNvPr>
          <p:cNvSpPr txBox="1"/>
          <p:nvPr/>
        </p:nvSpPr>
        <p:spPr>
          <a:xfrm>
            <a:off x="6578368" y="50384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08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D783317-E281-4DD6-B94A-D4773B915988}"/>
              </a:ext>
            </a:extLst>
          </p:cNvPr>
          <p:cNvCxnSpPr/>
          <p:nvPr/>
        </p:nvCxnSpPr>
        <p:spPr>
          <a:xfrm>
            <a:off x="3372374" y="654341"/>
            <a:ext cx="31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B4F0801-3BC0-4E89-9164-7F8781E04B7D}"/>
              </a:ext>
            </a:extLst>
          </p:cNvPr>
          <p:cNvCxnSpPr/>
          <p:nvPr/>
        </p:nvCxnSpPr>
        <p:spPr>
          <a:xfrm>
            <a:off x="5603846" y="654341"/>
            <a:ext cx="28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34666AA-BB2A-41E4-A118-DE26E7D9CA98}"/>
              </a:ext>
            </a:extLst>
          </p:cNvPr>
          <p:cNvCxnSpPr/>
          <p:nvPr/>
        </p:nvCxnSpPr>
        <p:spPr>
          <a:xfrm>
            <a:off x="3372374" y="3120705"/>
            <a:ext cx="237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0A9BDFF-4C6F-4248-8C37-9C88B5D5423C}"/>
              </a:ext>
            </a:extLst>
          </p:cNvPr>
          <p:cNvCxnSpPr/>
          <p:nvPr/>
        </p:nvCxnSpPr>
        <p:spPr>
          <a:xfrm>
            <a:off x="3372374" y="5595457"/>
            <a:ext cx="226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FB18408-A1BF-4E92-9F0B-28E68FC45F13}"/>
              </a:ext>
            </a:extLst>
          </p:cNvPr>
          <p:cNvCxnSpPr/>
          <p:nvPr/>
        </p:nvCxnSpPr>
        <p:spPr>
          <a:xfrm>
            <a:off x="5528345" y="5595457"/>
            <a:ext cx="2936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9439075-72BC-4FF0-893F-E994557C5DB5}"/>
              </a:ext>
            </a:extLst>
          </p:cNvPr>
          <p:cNvCxnSpPr/>
          <p:nvPr/>
        </p:nvCxnSpPr>
        <p:spPr>
          <a:xfrm>
            <a:off x="7751428" y="3120705"/>
            <a:ext cx="243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46A5320-BE26-467F-99A4-FB4DCC8F7783}"/>
              </a:ext>
            </a:extLst>
          </p:cNvPr>
          <p:cNvCxnSpPr/>
          <p:nvPr/>
        </p:nvCxnSpPr>
        <p:spPr>
          <a:xfrm>
            <a:off x="9932565" y="3120705"/>
            <a:ext cx="2097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8315CAA-4912-44A6-B815-3CD491500897}"/>
              </a:ext>
            </a:extLst>
          </p:cNvPr>
          <p:cNvCxnSpPr/>
          <p:nvPr/>
        </p:nvCxnSpPr>
        <p:spPr>
          <a:xfrm>
            <a:off x="11153469" y="3791824"/>
            <a:ext cx="0" cy="1040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5A20122-7EB1-4748-9F11-BAF5D7836C21}"/>
              </a:ext>
            </a:extLst>
          </p:cNvPr>
          <p:cNvSpPr txBox="1"/>
          <p:nvPr/>
        </p:nvSpPr>
        <p:spPr>
          <a:xfrm>
            <a:off x="2249648" y="8159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AF75AF9-9D3D-4701-8EB8-F113A8491948}"/>
              </a:ext>
            </a:extLst>
          </p:cNvPr>
          <p:cNvSpPr txBox="1"/>
          <p:nvPr/>
        </p:nvSpPr>
        <p:spPr>
          <a:xfrm>
            <a:off x="1578529" y="6927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A0273BF-C5CC-4AA0-B7FF-DE9C035B0264}"/>
              </a:ext>
            </a:extLst>
          </p:cNvPr>
          <p:cNvSpPr txBox="1"/>
          <p:nvPr/>
        </p:nvSpPr>
        <p:spPr>
          <a:xfrm>
            <a:off x="1582293" y="10553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D6C011E-E39C-49DB-854D-BFBCB0B414E7}"/>
              </a:ext>
            </a:extLst>
          </p:cNvPr>
          <p:cNvSpPr txBox="1"/>
          <p:nvPr/>
        </p:nvSpPr>
        <p:spPr>
          <a:xfrm>
            <a:off x="2869717" y="6927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8A52AD9-1C89-4977-9EDF-37F8B7268B68}"/>
              </a:ext>
            </a:extLst>
          </p:cNvPr>
          <p:cNvSpPr txBox="1"/>
          <p:nvPr/>
        </p:nvSpPr>
        <p:spPr>
          <a:xfrm>
            <a:off x="2890259" y="10345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67A2651-936A-4D17-96D2-F63E9A3BCC54}"/>
              </a:ext>
            </a:extLst>
          </p:cNvPr>
          <p:cNvSpPr txBox="1"/>
          <p:nvPr/>
        </p:nvSpPr>
        <p:spPr>
          <a:xfrm>
            <a:off x="2267824" y="33172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142BAE42-7C99-439B-A138-278D6F22CCAF}"/>
              </a:ext>
            </a:extLst>
          </p:cNvPr>
          <p:cNvSpPr txBox="1"/>
          <p:nvPr/>
        </p:nvSpPr>
        <p:spPr>
          <a:xfrm>
            <a:off x="1596705" y="31940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00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878F816-F4E8-4D87-B9C2-EF06C13A14DB}"/>
              </a:ext>
            </a:extLst>
          </p:cNvPr>
          <p:cNvSpPr txBox="1"/>
          <p:nvPr/>
        </p:nvSpPr>
        <p:spPr>
          <a:xfrm>
            <a:off x="1600469" y="35566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03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8502A2A-480E-4157-A780-A4CD3C4B60D7}"/>
              </a:ext>
            </a:extLst>
          </p:cNvPr>
          <p:cNvSpPr txBox="1"/>
          <p:nvPr/>
        </p:nvSpPr>
        <p:spPr>
          <a:xfrm>
            <a:off x="2887893" y="31940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03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28870C9-7942-433B-BD99-58D026C57BF2}"/>
              </a:ext>
            </a:extLst>
          </p:cNvPr>
          <p:cNvSpPr txBox="1"/>
          <p:nvPr/>
        </p:nvSpPr>
        <p:spPr>
          <a:xfrm>
            <a:off x="2908435" y="35358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09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5DEF639-FF2E-4B39-A8D9-CF157C9F09F8}"/>
              </a:ext>
            </a:extLst>
          </p:cNvPr>
          <p:cNvSpPr txBox="1"/>
          <p:nvPr/>
        </p:nvSpPr>
        <p:spPr>
          <a:xfrm>
            <a:off x="2267824" y="5730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73B2EB7-F847-4CE7-A22E-18F058E42DC9}"/>
              </a:ext>
            </a:extLst>
          </p:cNvPr>
          <p:cNvSpPr txBox="1"/>
          <p:nvPr/>
        </p:nvSpPr>
        <p:spPr>
          <a:xfrm>
            <a:off x="1596705" y="5607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00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C604B5-8CB9-4B72-8DB0-D3CCE45E30E8}"/>
              </a:ext>
            </a:extLst>
          </p:cNvPr>
          <p:cNvSpPr txBox="1"/>
          <p:nvPr/>
        </p:nvSpPr>
        <p:spPr>
          <a:xfrm>
            <a:off x="1600469" y="59700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00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24D8A0E-BB7C-4F70-AF3C-F8BF718BBB1D}"/>
              </a:ext>
            </a:extLst>
          </p:cNvPr>
          <p:cNvSpPr txBox="1"/>
          <p:nvPr/>
        </p:nvSpPr>
        <p:spPr>
          <a:xfrm>
            <a:off x="2887893" y="5607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81A59E1-F553-4554-9D6C-24EF812ECB68}"/>
              </a:ext>
            </a:extLst>
          </p:cNvPr>
          <p:cNvSpPr txBox="1"/>
          <p:nvPr/>
        </p:nvSpPr>
        <p:spPr>
          <a:xfrm>
            <a:off x="2908435" y="594924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9CE3FCD-FAE7-4656-B6F2-3F3F2CECDD70}"/>
              </a:ext>
            </a:extLst>
          </p:cNvPr>
          <p:cNvSpPr txBox="1"/>
          <p:nvPr/>
        </p:nvSpPr>
        <p:spPr>
          <a:xfrm>
            <a:off x="4499296" y="8312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7E95B5E-1296-4492-A19A-CA20AEAFA78C}"/>
              </a:ext>
            </a:extLst>
          </p:cNvPr>
          <p:cNvSpPr txBox="1"/>
          <p:nvPr/>
        </p:nvSpPr>
        <p:spPr>
          <a:xfrm>
            <a:off x="3828177" y="7081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82F93A-42D5-4498-B714-B2285D796C91}"/>
              </a:ext>
            </a:extLst>
          </p:cNvPr>
          <p:cNvSpPr txBox="1"/>
          <p:nvPr/>
        </p:nvSpPr>
        <p:spPr>
          <a:xfrm>
            <a:off x="3831941" y="1070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1B900A9-3A64-43F8-B1B7-8C09BC4F04FD}"/>
              </a:ext>
            </a:extLst>
          </p:cNvPr>
          <p:cNvSpPr txBox="1"/>
          <p:nvPr/>
        </p:nvSpPr>
        <p:spPr>
          <a:xfrm>
            <a:off x="5119365" y="7081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76BFC51-79FA-44CD-ADEA-55D7726CE6C6}"/>
              </a:ext>
            </a:extLst>
          </p:cNvPr>
          <p:cNvSpPr txBox="1"/>
          <p:nvPr/>
        </p:nvSpPr>
        <p:spPr>
          <a:xfrm>
            <a:off x="5139907" y="10498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45267F3-CE86-4583-8B1A-53CCB87600E4}"/>
              </a:ext>
            </a:extLst>
          </p:cNvPr>
          <p:cNvSpPr txBox="1"/>
          <p:nvPr/>
        </p:nvSpPr>
        <p:spPr>
          <a:xfrm>
            <a:off x="6666077" y="825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23003AE-FCDB-4B82-99FB-E0EB70011D57}"/>
              </a:ext>
            </a:extLst>
          </p:cNvPr>
          <p:cNvSpPr txBox="1"/>
          <p:nvPr/>
        </p:nvSpPr>
        <p:spPr>
          <a:xfrm>
            <a:off x="5994958" y="70189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BB612A9-30B7-4A0C-A3DA-00EB5A18BB32}"/>
              </a:ext>
            </a:extLst>
          </p:cNvPr>
          <p:cNvSpPr txBox="1"/>
          <p:nvPr/>
        </p:nvSpPr>
        <p:spPr>
          <a:xfrm>
            <a:off x="5998722" y="10644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84C031B-A656-46CB-AD85-B02E06C68993}"/>
              </a:ext>
            </a:extLst>
          </p:cNvPr>
          <p:cNvSpPr txBox="1"/>
          <p:nvPr/>
        </p:nvSpPr>
        <p:spPr>
          <a:xfrm>
            <a:off x="7286146" y="70189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AC8F289-3173-4414-9A72-A43100FA332A}"/>
              </a:ext>
            </a:extLst>
          </p:cNvPr>
          <p:cNvSpPr txBox="1"/>
          <p:nvPr/>
        </p:nvSpPr>
        <p:spPr>
          <a:xfrm>
            <a:off x="7306688" y="10436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9F012CB-CE12-4E3A-B2D4-0D1D198C0C6D}"/>
              </a:ext>
            </a:extLst>
          </p:cNvPr>
          <p:cNvSpPr txBox="1"/>
          <p:nvPr/>
        </p:nvSpPr>
        <p:spPr>
          <a:xfrm>
            <a:off x="4420750" y="57054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1594F56-A32C-4D41-B824-649B1D6A9D43}"/>
              </a:ext>
            </a:extLst>
          </p:cNvPr>
          <p:cNvSpPr txBox="1"/>
          <p:nvPr/>
        </p:nvSpPr>
        <p:spPr>
          <a:xfrm>
            <a:off x="3749631" y="558228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42BA58-54FD-4A86-8446-D482E62937BF}"/>
              </a:ext>
            </a:extLst>
          </p:cNvPr>
          <p:cNvSpPr txBox="1"/>
          <p:nvPr/>
        </p:nvSpPr>
        <p:spPr>
          <a:xfrm>
            <a:off x="3753395" y="59448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EA0E6C0-2D87-4487-A5C3-A9D7CBC6A879}"/>
              </a:ext>
            </a:extLst>
          </p:cNvPr>
          <p:cNvSpPr txBox="1"/>
          <p:nvPr/>
        </p:nvSpPr>
        <p:spPr>
          <a:xfrm>
            <a:off x="5040819" y="558228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8EDA6C7-2831-41D1-815C-E6F37CB42D3E}"/>
              </a:ext>
            </a:extLst>
          </p:cNvPr>
          <p:cNvSpPr txBox="1"/>
          <p:nvPr/>
        </p:nvSpPr>
        <p:spPr>
          <a:xfrm>
            <a:off x="5061361" y="5924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17ABE8-2436-4494-A24C-05921BAFAB6B}"/>
              </a:ext>
            </a:extLst>
          </p:cNvPr>
          <p:cNvSpPr txBox="1"/>
          <p:nvPr/>
        </p:nvSpPr>
        <p:spPr>
          <a:xfrm>
            <a:off x="6646307" y="5729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A73C52E-6C1B-46C2-B114-15FCDC7C2659}"/>
              </a:ext>
            </a:extLst>
          </p:cNvPr>
          <p:cNvSpPr txBox="1"/>
          <p:nvPr/>
        </p:nvSpPr>
        <p:spPr>
          <a:xfrm>
            <a:off x="5975188" y="56059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DFFA5C0-526B-4FDC-857C-FE64445C531E}"/>
              </a:ext>
            </a:extLst>
          </p:cNvPr>
          <p:cNvSpPr txBox="1"/>
          <p:nvPr/>
        </p:nvSpPr>
        <p:spPr>
          <a:xfrm>
            <a:off x="5978952" y="59685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13E9AB7F-1EA8-4276-BF41-4E72AEFA2E6E}"/>
              </a:ext>
            </a:extLst>
          </p:cNvPr>
          <p:cNvSpPr txBox="1"/>
          <p:nvPr/>
        </p:nvSpPr>
        <p:spPr>
          <a:xfrm>
            <a:off x="7266376" y="56059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A5EC325-41DC-48C4-8F7E-66E1B7554F77}"/>
              </a:ext>
            </a:extLst>
          </p:cNvPr>
          <p:cNvSpPr txBox="1"/>
          <p:nvPr/>
        </p:nvSpPr>
        <p:spPr>
          <a:xfrm>
            <a:off x="7286918" y="59477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F79ACA2-DA81-4DCC-8F4F-1B3FE43C9778}"/>
              </a:ext>
            </a:extLst>
          </p:cNvPr>
          <p:cNvSpPr txBox="1"/>
          <p:nvPr/>
        </p:nvSpPr>
        <p:spPr>
          <a:xfrm>
            <a:off x="6640355" y="33051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43054A09-1301-4577-BFE3-32FAEDAA138F}"/>
              </a:ext>
            </a:extLst>
          </p:cNvPr>
          <p:cNvSpPr txBox="1"/>
          <p:nvPr/>
        </p:nvSpPr>
        <p:spPr>
          <a:xfrm>
            <a:off x="5969236" y="31820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03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367DF6F-087B-4226-8C27-60B8A90B143A}"/>
              </a:ext>
            </a:extLst>
          </p:cNvPr>
          <p:cNvSpPr txBox="1"/>
          <p:nvPr/>
        </p:nvSpPr>
        <p:spPr>
          <a:xfrm>
            <a:off x="5973000" y="35445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09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D32788A-36BF-4094-A73F-4ECDC839FB7F}"/>
              </a:ext>
            </a:extLst>
          </p:cNvPr>
          <p:cNvSpPr txBox="1"/>
          <p:nvPr/>
        </p:nvSpPr>
        <p:spPr>
          <a:xfrm>
            <a:off x="7260424" y="31820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9DDB3DF-CF32-4771-8C66-EF1E49A08814}"/>
              </a:ext>
            </a:extLst>
          </p:cNvPr>
          <p:cNvSpPr txBox="1"/>
          <p:nvPr/>
        </p:nvSpPr>
        <p:spPr>
          <a:xfrm>
            <a:off x="7280966" y="35237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98951FF-6F3F-4C49-930A-BEB3D477E154}"/>
              </a:ext>
            </a:extLst>
          </p:cNvPr>
          <p:cNvSpPr txBox="1"/>
          <p:nvPr/>
        </p:nvSpPr>
        <p:spPr>
          <a:xfrm>
            <a:off x="8792487" y="32781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055910C-99DA-476F-9A7B-85DB3B3578A9}"/>
              </a:ext>
            </a:extLst>
          </p:cNvPr>
          <p:cNvSpPr txBox="1"/>
          <p:nvPr/>
        </p:nvSpPr>
        <p:spPr>
          <a:xfrm>
            <a:off x="8121368" y="31550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C9E5B4D-C8C2-4BB0-A6E7-192A4E8B0F79}"/>
              </a:ext>
            </a:extLst>
          </p:cNvPr>
          <p:cNvSpPr txBox="1"/>
          <p:nvPr/>
        </p:nvSpPr>
        <p:spPr>
          <a:xfrm>
            <a:off x="8125132" y="35176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33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69EB0F6-94DC-4837-B620-639B8C50F038}"/>
              </a:ext>
            </a:extLst>
          </p:cNvPr>
          <p:cNvSpPr txBox="1"/>
          <p:nvPr/>
        </p:nvSpPr>
        <p:spPr>
          <a:xfrm>
            <a:off x="9412556" y="31550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4A5ED8D-2677-4C70-AED4-C4E84929FD6E}"/>
              </a:ext>
            </a:extLst>
          </p:cNvPr>
          <p:cNvSpPr txBox="1"/>
          <p:nvPr/>
        </p:nvSpPr>
        <p:spPr>
          <a:xfrm>
            <a:off x="9433098" y="34968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43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8BB9003E-C31A-4583-A390-677099CBB31A}"/>
              </a:ext>
            </a:extLst>
          </p:cNvPr>
          <p:cNvSpPr txBox="1"/>
          <p:nvPr/>
        </p:nvSpPr>
        <p:spPr>
          <a:xfrm>
            <a:off x="10920552" y="32854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DF68BEB5-B561-41BD-AB66-F0AC9AB079E4}"/>
              </a:ext>
            </a:extLst>
          </p:cNvPr>
          <p:cNvSpPr txBox="1"/>
          <p:nvPr/>
        </p:nvSpPr>
        <p:spPr>
          <a:xfrm>
            <a:off x="10249433" y="31623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43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7B6AFDA-C613-491C-B96F-4E8A492B5885}"/>
              </a:ext>
            </a:extLst>
          </p:cNvPr>
          <p:cNvSpPr txBox="1"/>
          <p:nvPr/>
        </p:nvSpPr>
        <p:spPr>
          <a:xfrm>
            <a:off x="10253197" y="352489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43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8FD0C8C-781D-493D-ABFF-8D26EFA99AC1}"/>
              </a:ext>
            </a:extLst>
          </p:cNvPr>
          <p:cNvSpPr txBox="1"/>
          <p:nvPr/>
        </p:nvSpPr>
        <p:spPr>
          <a:xfrm>
            <a:off x="11540621" y="31623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4874AD9-8BF8-4FF4-9705-FA109F43DE7A}"/>
              </a:ext>
            </a:extLst>
          </p:cNvPr>
          <p:cNvSpPr txBox="1"/>
          <p:nvPr/>
        </p:nvSpPr>
        <p:spPr>
          <a:xfrm>
            <a:off x="11561163" y="35040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45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7E064F2C-3D8E-4D50-A94F-619AF747267F}"/>
              </a:ext>
            </a:extLst>
          </p:cNvPr>
          <p:cNvSpPr txBox="1"/>
          <p:nvPr/>
        </p:nvSpPr>
        <p:spPr>
          <a:xfrm>
            <a:off x="1486634" y="419611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Angebote für Festlokal einholen</a:t>
            </a:r>
            <a:endParaRPr lang="de-DE" sz="1000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0B42817-DA9A-494B-9667-FA31F830C65D}"/>
              </a:ext>
            </a:extLst>
          </p:cNvPr>
          <p:cNvSpPr txBox="1"/>
          <p:nvPr/>
        </p:nvSpPr>
        <p:spPr>
          <a:xfrm>
            <a:off x="1403533" y="2878823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Festredner auswählen</a:t>
            </a:r>
            <a:endParaRPr lang="de-DE" sz="10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DC663708-E68C-41E7-874B-339E5BB8524E}"/>
              </a:ext>
            </a:extLst>
          </p:cNvPr>
          <p:cNvSpPr txBox="1"/>
          <p:nvPr/>
        </p:nvSpPr>
        <p:spPr>
          <a:xfrm>
            <a:off x="1430902" y="5320406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Showangebot ermitteln</a:t>
            </a:r>
            <a:endParaRPr lang="de-DE" sz="1000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52BE8BDD-D8F0-487C-99DF-9E8A6B14D2B9}"/>
              </a:ext>
            </a:extLst>
          </p:cNvPr>
          <p:cNvSpPr txBox="1"/>
          <p:nvPr/>
        </p:nvSpPr>
        <p:spPr>
          <a:xfrm>
            <a:off x="3668867" y="421724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Festlokal auswählen</a:t>
            </a:r>
            <a:endParaRPr lang="de-DE" sz="1000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4AC2098-0B68-4A89-B13E-05B58A39A03C}"/>
              </a:ext>
            </a:extLst>
          </p:cNvPr>
          <p:cNvSpPr txBox="1"/>
          <p:nvPr/>
        </p:nvSpPr>
        <p:spPr>
          <a:xfrm>
            <a:off x="3625218" y="5286778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Shownummern auswählen</a:t>
            </a:r>
            <a:endParaRPr lang="de-DE" sz="10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33FDFE4D-E595-40FA-9C62-0075286FCE75}"/>
              </a:ext>
            </a:extLst>
          </p:cNvPr>
          <p:cNvSpPr txBox="1"/>
          <p:nvPr/>
        </p:nvSpPr>
        <p:spPr>
          <a:xfrm>
            <a:off x="5788600" y="2878823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Zusage Festredner einholen</a:t>
            </a:r>
            <a:endParaRPr lang="de-DE" sz="10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FA97D92-C879-48E1-89C7-961C5D4F22A8}"/>
              </a:ext>
            </a:extLst>
          </p:cNvPr>
          <p:cNvSpPr txBox="1"/>
          <p:nvPr/>
        </p:nvSpPr>
        <p:spPr>
          <a:xfrm>
            <a:off x="5868991" y="394517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Vertragsabschluss mit Festlokal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8F487D0-9D09-4784-BDB7-D4E5DDDB6F73}"/>
              </a:ext>
            </a:extLst>
          </p:cNvPr>
          <p:cNvSpPr txBox="1"/>
          <p:nvPr/>
        </p:nvSpPr>
        <p:spPr>
          <a:xfrm>
            <a:off x="7985815" y="2828171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Einladungen drucken</a:t>
            </a:r>
            <a:endParaRPr lang="de-DE" sz="1000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093146C-A684-4575-A1D8-FF17507AB95F}"/>
              </a:ext>
            </a:extLst>
          </p:cNvPr>
          <p:cNvSpPr txBox="1"/>
          <p:nvPr/>
        </p:nvSpPr>
        <p:spPr>
          <a:xfrm>
            <a:off x="10126969" y="2870593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Einladungen versenden</a:t>
            </a:r>
            <a:endParaRPr lang="de-DE" sz="1000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4450F846-2DD1-41C7-B5CF-39F342BFA0FE}"/>
              </a:ext>
            </a:extLst>
          </p:cNvPr>
          <p:cNvSpPr txBox="1"/>
          <p:nvPr/>
        </p:nvSpPr>
        <p:spPr>
          <a:xfrm>
            <a:off x="5772800" y="5321431"/>
            <a:ext cx="197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effectLst/>
                <a:latin typeface="Arial" panose="020B0604020202020204" pitchFamily="34" charset="0"/>
              </a:rPr>
              <a:t>Vertrag mit Show abschließen</a:t>
            </a:r>
            <a:endParaRPr lang="de-DE" sz="10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BF015165-D85F-44F2-B73B-D66B07B9C349}"/>
              </a:ext>
            </a:extLst>
          </p:cNvPr>
          <p:cNvCxnSpPr>
            <a:cxnSpLocks/>
          </p:cNvCxnSpPr>
          <p:nvPr/>
        </p:nvCxnSpPr>
        <p:spPr>
          <a:xfrm>
            <a:off x="7847619" y="721403"/>
            <a:ext cx="746493" cy="183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1FCD1047-2979-4650-AE6C-1AB1AE55C3CF}"/>
              </a:ext>
            </a:extLst>
          </p:cNvPr>
          <p:cNvCxnSpPr/>
          <p:nvPr/>
        </p:nvCxnSpPr>
        <p:spPr>
          <a:xfrm flipV="1">
            <a:off x="7648448" y="3812842"/>
            <a:ext cx="928886" cy="1782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B8A9ECD3-2A02-4D07-BC5B-86BC2B59A9E8}"/>
              </a:ext>
            </a:extLst>
          </p:cNvPr>
          <p:cNvCxnSpPr/>
          <p:nvPr/>
        </p:nvCxnSpPr>
        <p:spPr>
          <a:xfrm>
            <a:off x="1174459" y="721403"/>
            <a:ext cx="22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69829A23-88D2-4D3E-A359-8A3AD2FCCD68}"/>
              </a:ext>
            </a:extLst>
          </p:cNvPr>
          <p:cNvCxnSpPr/>
          <p:nvPr/>
        </p:nvCxnSpPr>
        <p:spPr>
          <a:xfrm>
            <a:off x="1157681" y="721403"/>
            <a:ext cx="245852" cy="239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B3A2DCC8-D88A-4622-A2CD-447049D407D5}"/>
              </a:ext>
            </a:extLst>
          </p:cNvPr>
          <p:cNvCxnSpPr/>
          <p:nvPr/>
        </p:nvCxnSpPr>
        <p:spPr>
          <a:xfrm>
            <a:off x="1172778" y="721403"/>
            <a:ext cx="289194" cy="4874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5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Kurt, Kevin</dc:creator>
  <cp:lastModifiedBy>Kurt, Kevin</cp:lastModifiedBy>
  <cp:revision>5</cp:revision>
  <dcterms:created xsi:type="dcterms:W3CDTF">2021-05-30T12:26:44Z</dcterms:created>
  <dcterms:modified xsi:type="dcterms:W3CDTF">2021-05-30T13:08:28Z</dcterms:modified>
</cp:coreProperties>
</file>