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C000"/>
    <a:srgbClr val="FEFE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6" d="100"/>
          <a:sy n="96" d="100"/>
        </p:scale>
        <p:origin x="636" y="9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3CDC55-0B69-4BB7-A8E7-57925CB04DB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2C2AC99E-79B6-417A-BD92-1A1001951FEE}">
      <dgm:prSet phldrT="[Text]" custT="1"/>
      <dgm:spPr>
        <a:gradFill rotWithShape="0">
          <a:gsLst>
            <a:gs pos="0">
              <a:schemeClr val="accent6">
                <a:lumMod val="0"/>
                <a:lumOff val="100000"/>
              </a:schemeClr>
            </a:gs>
            <a:gs pos="25000">
              <a:schemeClr val="accent6">
                <a:lumMod val="0"/>
                <a:lumOff val="100000"/>
              </a:schemeClr>
            </a:gs>
            <a:gs pos="64000">
              <a:schemeClr val="accent6">
                <a:lumMod val="100000"/>
              </a:schemeClr>
            </a:gs>
          </a:gsLst>
          <a:path path="circle">
            <a:fillToRect l="50000" t="-80000" r="50000" b="180000"/>
          </a:path>
        </a:gradFill>
        <a:effectLst>
          <a:outerShdw blurRad="50800" dist="76200" dir="2700000" algn="tl" rotWithShape="0">
            <a:prstClr val="black">
              <a:alpha val="40000"/>
            </a:prstClr>
          </a:outerShdw>
          <a:softEdge rad="0"/>
        </a:effectLst>
        <a:scene3d>
          <a:camera prst="orthographicFront"/>
          <a:lightRig rig="threePt" dir="t"/>
        </a:scene3d>
        <a:sp3d>
          <a:bevelT w="101600"/>
        </a:sp3d>
      </dgm:spPr>
      <dgm:t>
        <a:bodyPr/>
        <a:lstStyle/>
        <a:p>
          <a:r>
            <a:rPr lang="de-DE" sz="1600" b="1" dirty="0">
              <a:solidFill>
                <a:schemeClr val="tx1"/>
              </a:solidFill>
              <a:latin typeface="Arial" panose="020B0604020202020204" pitchFamily="34" charset="0"/>
              <a:cs typeface="Arial" panose="020B0604020202020204" pitchFamily="34" charset="0"/>
            </a:rPr>
            <a:t>Geschäftsführung</a:t>
          </a:r>
        </a:p>
      </dgm:t>
    </dgm:pt>
    <dgm:pt modelId="{AC237671-6474-4C98-8EDE-AC036A640CDD}" type="parTrans" cxnId="{AA1FB7A1-A0B3-47D4-B2AA-3D5DC80CA72F}">
      <dgm:prSet/>
      <dgm:spPr/>
      <dgm:t>
        <a:bodyPr/>
        <a:lstStyle/>
        <a:p>
          <a:endParaRPr lang="de-DE"/>
        </a:p>
      </dgm:t>
    </dgm:pt>
    <dgm:pt modelId="{BF5888D9-9690-43C8-972D-EEA0E3340FE2}" type="sibTrans" cxnId="{AA1FB7A1-A0B3-47D4-B2AA-3D5DC80CA72F}">
      <dgm:prSet/>
      <dgm:spPr/>
      <dgm:t>
        <a:bodyPr/>
        <a:lstStyle/>
        <a:p>
          <a:endParaRPr lang="de-DE"/>
        </a:p>
      </dgm:t>
    </dgm:pt>
    <dgm:pt modelId="{F68528B4-1A96-40A5-92B5-F7D6454C4320}">
      <dgm:prSet phldrT="[Tex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effectLst>
          <a:outerShdw blurRad="50800" dist="38100" dir="2700000" algn="tl" rotWithShape="0">
            <a:prstClr val="black">
              <a:alpha val="40000"/>
            </a:prstClr>
          </a:outerShdw>
        </a:effectLst>
        <a:scene3d>
          <a:camera prst="orthographicFront"/>
          <a:lightRig rig="threePt" dir="t"/>
        </a:scene3d>
        <a:sp3d>
          <a:bevelT w="101600"/>
        </a:sp3d>
      </dgm:spPr>
      <dgm:t>
        <a:bodyPr/>
        <a:lstStyle/>
        <a:p>
          <a:r>
            <a:rPr lang="de-DE" sz="1200" b="1" dirty="0">
              <a:solidFill>
                <a:schemeClr val="tx1"/>
              </a:solidFill>
              <a:latin typeface="Arial" panose="020B0604020202020204" pitchFamily="34" charset="0"/>
              <a:cs typeface="Arial" panose="020B0604020202020204" pitchFamily="34" charset="0"/>
            </a:rPr>
            <a:t>Forschung und</a:t>
          </a:r>
        </a:p>
        <a:p>
          <a:r>
            <a:rPr lang="de-DE" sz="1200" b="1" dirty="0">
              <a:solidFill>
                <a:schemeClr val="tx1"/>
              </a:solidFill>
              <a:latin typeface="Arial" panose="020B0604020202020204" pitchFamily="34" charset="0"/>
              <a:cs typeface="Arial" panose="020B0604020202020204" pitchFamily="34" charset="0"/>
            </a:rPr>
            <a:t>Entwicklung</a:t>
          </a:r>
        </a:p>
      </dgm:t>
    </dgm:pt>
    <dgm:pt modelId="{25AB4A5E-B7B7-4487-8F2A-0AC39E214A51}" type="parTrans" cxnId="{AE907B3F-DC65-4A83-A5C4-C2F68CEBADFD}">
      <dgm:prSet/>
      <dgm:spPr/>
      <dgm:t>
        <a:bodyPr/>
        <a:lstStyle/>
        <a:p>
          <a:endParaRPr lang="de-DE"/>
        </a:p>
      </dgm:t>
    </dgm:pt>
    <dgm:pt modelId="{AF81AF7B-7189-4A62-AE00-28BE5CACA1F5}" type="sibTrans" cxnId="{AE907B3F-DC65-4A83-A5C4-C2F68CEBADFD}">
      <dgm:prSet/>
      <dgm:spPr/>
      <dgm:t>
        <a:bodyPr/>
        <a:lstStyle/>
        <a:p>
          <a:endParaRPr lang="de-DE"/>
        </a:p>
      </dgm:t>
    </dgm:pt>
    <dgm:pt modelId="{4D3ABFE9-97C1-4634-9D16-CA8496F40541}">
      <dgm:prSet phldrT="[Tex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effectLst>
          <a:outerShdw blurRad="50800" dist="38100" dir="2700000" algn="tl" rotWithShape="0">
            <a:prstClr val="black">
              <a:alpha val="40000"/>
            </a:prstClr>
          </a:outerShdw>
        </a:effectLst>
        <a:scene3d>
          <a:camera prst="orthographicFront"/>
          <a:lightRig rig="threePt" dir="t"/>
        </a:scene3d>
        <a:sp3d>
          <a:bevelT w="101600"/>
        </a:sp3d>
      </dgm:spPr>
      <dgm:t>
        <a:bodyPr/>
        <a:lstStyle/>
        <a:p>
          <a:r>
            <a:rPr lang="de-DE" sz="1200" b="1" dirty="0">
              <a:solidFill>
                <a:schemeClr val="tx1"/>
              </a:solidFill>
              <a:latin typeface="Arial" panose="020B0604020202020204" pitchFamily="34" charset="0"/>
              <a:cs typeface="Arial" panose="020B0604020202020204" pitchFamily="34" charset="0"/>
            </a:rPr>
            <a:t>Einkauf</a:t>
          </a:r>
          <a:endParaRPr lang="de-DE" sz="1400" dirty="0"/>
        </a:p>
      </dgm:t>
    </dgm:pt>
    <dgm:pt modelId="{9066E759-E8BB-4E9A-AD68-3C933BFC823B}" type="parTrans" cxnId="{8FC89DAE-2E7B-41E4-9396-9AE916EBAFF2}">
      <dgm:prSet/>
      <dgm:spPr/>
      <dgm:t>
        <a:bodyPr/>
        <a:lstStyle/>
        <a:p>
          <a:endParaRPr lang="de-DE"/>
        </a:p>
      </dgm:t>
    </dgm:pt>
    <dgm:pt modelId="{C9212C30-3B2B-4522-81AA-67AF4BE75F70}" type="sibTrans" cxnId="{8FC89DAE-2E7B-41E4-9396-9AE916EBAFF2}">
      <dgm:prSet/>
      <dgm:spPr/>
      <dgm:t>
        <a:bodyPr/>
        <a:lstStyle/>
        <a:p>
          <a:endParaRPr lang="de-DE"/>
        </a:p>
      </dgm:t>
    </dgm:pt>
    <dgm:pt modelId="{0C12DB84-43A4-4927-8818-D93689BA66AE}">
      <dgm:prSet phldrT="[Tex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prstClr val="white">
              <a:hueOff val="0"/>
              <a:satOff val="0"/>
              <a:lumOff val="0"/>
              <a:alphaOff val="0"/>
            </a:prst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r>
            <a:rPr lang="de-DE" sz="1200" b="1" kern="1200" dirty="0">
              <a:solidFill>
                <a:prstClr val="black"/>
              </a:solidFill>
              <a:latin typeface="Arial" panose="020B0604020202020204" pitchFamily="34" charset="0"/>
              <a:ea typeface="+mn-ea"/>
              <a:cs typeface="Arial" panose="020B0604020202020204" pitchFamily="34" charset="0"/>
            </a:rPr>
            <a:t>Marketing und </a:t>
          </a:r>
        </a:p>
        <a:p>
          <a:pPr marL="0" lvl="0" indent="0" algn="ctr" defTabSz="622300">
            <a:lnSpc>
              <a:spcPct val="90000"/>
            </a:lnSpc>
            <a:spcBef>
              <a:spcPct val="0"/>
            </a:spcBef>
            <a:spcAft>
              <a:spcPct val="35000"/>
            </a:spcAft>
            <a:buNone/>
          </a:pPr>
          <a:r>
            <a:rPr lang="de-DE" sz="1200" b="1" kern="1200" dirty="0">
              <a:solidFill>
                <a:prstClr val="black"/>
              </a:solidFill>
              <a:latin typeface="Arial" panose="020B0604020202020204" pitchFamily="34" charset="0"/>
              <a:ea typeface="+mn-ea"/>
              <a:cs typeface="Arial" panose="020B0604020202020204" pitchFamily="34" charset="0"/>
            </a:rPr>
            <a:t>Vertrieb</a:t>
          </a:r>
        </a:p>
      </dgm:t>
    </dgm:pt>
    <dgm:pt modelId="{BFA30CA7-0F48-4F0E-A962-6C95D6C990B2}" type="parTrans" cxnId="{AF969686-DA70-41FA-BDEA-4A798279F166}">
      <dgm:prSet/>
      <dgm:spPr/>
      <dgm:t>
        <a:bodyPr/>
        <a:lstStyle/>
        <a:p>
          <a:endParaRPr lang="de-DE"/>
        </a:p>
      </dgm:t>
    </dgm:pt>
    <dgm:pt modelId="{CBE30597-4AC9-4E8C-B52B-D8A9D15A7B74}" type="sibTrans" cxnId="{AF969686-DA70-41FA-BDEA-4A798279F166}">
      <dgm:prSet/>
      <dgm:spPr/>
      <dgm:t>
        <a:bodyPr/>
        <a:lstStyle/>
        <a:p>
          <a:endParaRPr lang="de-DE"/>
        </a:p>
      </dgm:t>
    </dgm:pt>
    <dgm:pt modelId="{6A070BB3-405C-4491-9E8F-2753005A9C54}">
      <dgm:prSe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prstClr val="white">
              <a:hueOff val="0"/>
              <a:satOff val="0"/>
              <a:lumOff val="0"/>
              <a:alphaOff val="0"/>
            </a:prst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r>
            <a:rPr lang="de-DE" sz="1200" b="1" kern="1200" dirty="0">
              <a:solidFill>
                <a:prstClr val="black"/>
              </a:solidFill>
              <a:latin typeface="Arial" panose="020B0604020202020204" pitchFamily="34" charset="0"/>
              <a:ea typeface="+mn-ea"/>
              <a:cs typeface="Arial" panose="020B0604020202020204" pitchFamily="34" charset="0"/>
            </a:rPr>
            <a:t>Service und</a:t>
          </a:r>
        </a:p>
        <a:p>
          <a:pPr marL="0" lvl="0" indent="0" algn="ctr" defTabSz="622300">
            <a:lnSpc>
              <a:spcPct val="90000"/>
            </a:lnSpc>
            <a:spcBef>
              <a:spcPct val="0"/>
            </a:spcBef>
            <a:spcAft>
              <a:spcPct val="35000"/>
            </a:spcAft>
            <a:buNone/>
          </a:pPr>
          <a:r>
            <a:rPr lang="de-DE" sz="1200" b="1" kern="1200" dirty="0">
              <a:solidFill>
                <a:prstClr val="black"/>
              </a:solidFill>
              <a:latin typeface="Arial" panose="020B0604020202020204" pitchFamily="34" charset="0"/>
              <a:ea typeface="+mn-ea"/>
              <a:cs typeface="Arial" panose="020B0604020202020204" pitchFamily="34" charset="0"/>
            </a:rPr>
            <a:t>Support</a:t>
          </a:r>
        </a:p>
      </dgm:t>
    </dgm:pt>
    <dgm:pt modelId="{8802960D-8005-416C-8036-66423D8583CD}" type="parTrans" cxnId="{45AFA150-BFC7-4847-A2BB-42C561C0B4BC}">
      <dgm:prSet/>
      <dgm:spPr/>
      <dgm:t>
        <a:bodyPr/>
        <a:lstStyle/>
        <a:p>
          <a:endParaRPr lang="de-DE"/>
        </a:p>
      </dgm:t>
    </dgm:pt>
    <dgm:pt modelId="{2DD3C031-8549-451B-90C6-0E41DC9DFA81}" type="sibTrans" cxnId="{45AFA150-BFC7-4847-A2BB-42C561C0B4BC}">
      <dgm:prSet/>
      <dgm:spPr/>
      <dgm:t>
        <a:bodyPr/>
        <a:lstStyle/>
        <a:p>
          <a:endParaRPr lang="de-DE"/>
        </a:p>
      </dgm:t>
    </dgm:pt>
    <dgm:pt modelId="{A28FF2C7-A290-40AE-B97F-FEEE0FE139CB}">
      <dgm:prSe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prstClr val="white">
              <a:hueOff val="0"/>
              <a:satOff val="0"/>
              <a:lumOff val="0"/>
              <a:alphaOff val="0"/>
            </a:prst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r>
            <a:rPr lang="de-DE" sz="1200" b="1" kern="1200" dirty="0">
              <a:solidFill>
                <a:prstClr val="black"/>
              </a:solidFill>
              <a:latin typeface="Arial" panose="020B0604020202020204" pitchFamily="34" charset="0"/>
              <a:ea typeface="+mn-ea"/>
              <a:cs typeface="Arial" panose="020B0604020202020204" pitchFamily="34" charset="0"/>
            </a:rPr>
            <a:t>Finanz-</a:t>
          </a:r>
        </a:p>
        <a:p>
          <a:pPr marL="0" lvl="0" indent="0" algn="ctr" defTabSz="622300">
            <a:lnSpc>
              <a:spcPct val="90000"/>
            </a:lnSpc>
            <a:spcBef>
              <a:spcPct val="0"/>
            </a:spcBef>
            <a:spcAft>
              <a:spcPct val="35000"/>
            </a:spcAft>
            <a:buNone/>
          </a:pPr>
          <a:r>
            <a:rPr lang="de-DE" sz="1200" b="1" kern="1200" dirty="0" err="1">
              <a:solidFill>
                <a:prstClr val="black"/>
              </a:solidFill>
              <a:latin typeface="Arial" panose="020B0604020202020204" pitchFamily="34" charset="0"/>
              <a:ea typeface="+mn-ea"/>
              <a:cs typeface="Arial" panose="020B0604020202020204" pitchFamily="34" charset="0"/>
            </a:rPr>
            <a:t>buchhaltung</a:t>
          </a:r>
          <a:endParaRPr lang="de-DE" sz="1200" b="1" kern="1200" dirty="0">
            <a:solidFill>
              <a:prstClr val="black"/>
            </a:solidFill>
            <a:latin typeface="Arial" panose="020B0604020202020204" pitchFamily="34" charset="0"/>
            <a:ea typeface="+mn-ea"/>
            <a:cs typeface="Arial" panose="020B0604020202020204" pitchFamily="34" charset="0"/>
          </a:endParaRPr>
        </a:p>
      </dgm:t>
    </dgm:pt>
    <dgm:pt modelId="{BB7FCEB3-0A5B-4DC3-AA54-9EC7AA2CA5D5}" type="parTrans" cxnId="{D9215856-F08B-4E14-80AB-7FE546402C6B}">
      <dgm:prSet/>
      <dgm:spPr/>
      <dgm:t>
        <a:bodyPr/>
        <a:lstStyle/>
        <a:p>
          <a:endParaRPr lang="de-DE"/>
        </a:p>
      </dgm:t>
    </dgm:pt>
    <dgm:pt modelId="{660AD932-FF19-420A-B943-A2183F1392F1}" type="sibTrans" cxnId="{D9215856-F08B-4E14-80AB-7FE546402C6B}">
      <dgm:prSet/>
      <dgm:spPr/>
      <dgm:t>
        <a:bodyPr/>
        <a:lstStyle/>
        <a:p>
          <a:endParaRPr lang="de-DE"/>
        </a:p>
      </dgm:t>
    </dgm:pt>
    <dgm:pt modelId="{87E8D503-D925-4313-B4DA-1FEE15EB7947}">
      <dgm:prSe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prstClr val="white">
              <a:hueOff val="0"/>
              <a:satOff val="0"/>
              <a:lumOff val="0"/>
              <a:alphaOff val="0"/>
            </a:prst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r>
            <a:rPr lang="de-DE" sz="1200" b="1" kern="1200" dirty="0">
              <a:solidFill>
                <a:prstClr val="black"/>
              </a:solidFill>
              <a:latin typeface="Arial" panose="020B0604020202020204" pitchFamily="34" charset="0"/>
              <a:ea typeface="+mn-ea"/>
              <a:cs typeface="Arial" panose="020B0604020202020204" pitchFamily="34" charset="0"/>
            </a:rPr>
            <a:t>Personal-</a:t>
          </a:r>
        </a:p>
        <a:p>
          <a:pPr marL="0" lvl="0" indent="0" algn="ctr" defTabSz="622300">
            <a:lnSpc>
              <a:spcPct val="90000"/>
            </a:lnSpc>
            <a:spcBef>
              <a:spcPct val="0"/>
            </a:spcBef>
            <a:spcAft>
              <a:spcPct val="35000"/>
            </a:spcAft>
            <a:buNone/>
          </a:pPr>
          <a:r>
            <a:rPr lang="de-DE" sz="1200" b="1" kern="1200" dirty="0" err="1">
              <a:solidFill>
                <a:prstClr val="black"/>
              </a:solidFill>
              <a:latin typeface="Arial" panose="020B0604020202020204" pitchFamily="34" charset="0"/>
              <a:ea typeface="+mn-ea"/>
              <a:cs typeface="Arial" panose="020B0604020202020204" pitchFamily="34" charset="0"/>
            </a:rPr>
            <a:t>verwaltung</a:t>
          </a:r>
          <a:endParaRPr lang="de-DE" sz="1200" b="1" kern="1200" dirty="0">
            <a:solidFill>
              <a:prstClr val="black"/>
            </a:solidFill>
            <a:latin typeface="Arial" panose="020B0604020202020204" pitchFamily="34" charset="0"/>
            <a:ea typeface="+mn-ea"/>
            <a:cs typeface="Arial" panose="020B0604020202020204" pitchFamily="34" charset="0"/>
          </a:endParaRPr>
        </a:p>
      </dgm:t>
    </dgm:pt>
    <dgm:pt modelId="{BE77F21D-FF7C-4655-87C5-6C79FC99EB06}" type="parTrans" cxnId="{6178C6EE-C2A8-4BB0-90C7-37C1DF8E0094}">
      <dgm:prSet/>
      <dgm:spPr/>
      <dgm:t>
        <a:bodyPr/>
        <a:lstStyle/>
        <a:p>
          <a:endParaRPr lang="de-DE"/>
        </a:p>
      </dgm:t>
    </dgm:pt>
    <dgm:pt modelId="{7D6BAC89-3381-40A5-845D-CA5527508A9C}" type="sibTrans" cxnId="{6178C6EE-C2A8-4BB0-90C7-37C1DF8E0094}">
      <dgm:prSet/>
      <dgm:spPr/>
      <dgm:t>
        <a:bodyPr/>
        <a:lstStyle/>
        <a:p>
          <a:endParaRPr lang="de-DE"/>
        </a:p>
      </dgm:t>
    </dgm:pt>
    <dgm:pt modelId="{925BCCC7-6EB4-4CD6-8BBD-E536AC34122F}">
      <dgm:prSe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prstClr val="white">
              <a:hueOff val="0"/>
              <a:satOff val="0"/>
              <a:lumOff val="0"/>
              <a:alphaOff val="0"/>
            </a:prst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gm:spPr>
      <dgm:t>
        <a:bodyPr spcFirstLastPara="0" vert="horz" wrap="square" lIns="8890" tIns="8890" rIns="8890" bIns="8890" numCol="1" spcCol="1270" anchor="ctr" anchorCtr="0"/>
        <a:lstStyle/>
        <a:p>
          <a:pPr>
            <a:buNone/>
          </a:pPr>
          <a:r>
            <a:rPr lang="de-DE" sz="1200" b="1" dirty="0">
              <a:solidFill>
                <a:prstClr val="black"/>
              </a:solidFill>
              <a:latin typeface="Arial" panose="020B0604020202020204" pitchFamily="34" charset="0"/>
              <a:ea typeface="+mn-ea"/>
              <a:cs typeface="Arial" panose="020B0604020202020204" pitchFamily="34" charset="0"/>
            </a:rPr>
            <a:t>Installation</a:t>
          </a:r>
          <a:endParaRPr lang="de-DE" sz="1400" b="1" dirty="0">
            <a:solidFill>
              <a:prstClr val="black"/>
            </a:solidFill>
            <a:latin typeface="Arial" panose="020B0604020202020204" pitchFamily="34" charset="0"/>
            <a:ea typeface="+mn-ea"/>
            <a:cs typeface="Arial" panose="020B0604020202020204" pitchFamily="34" charset="0"/>
          </a:endParaRPr>
        </a:p>
      </dgm:t>
    </dgm:pt>
    <dgm:pt modelId="{3F067DB1-18FB-463C-A178-4930971E6940}" type="parTrans" cxnId="{569703E3-253B-4615-8FF1-0E72F148D1E7}">
      <dgm:prSet/>
      <dgm:spPr/>
      <dgm:t>
        <a:bodyPr/>
        <a:lstStyle/>
        <a:p>
          <a:endParaRPr lang="de-DE"/>
        </a:p>
      </dgm:t>
    </dgm:pt>
    <dgm:pt modelId="{8C4661B6-FD19-40CB-8E1F-01F19DEC67A5}" type="sibTrans" cxnId="{569703E3-253B-4615-8FF1-0E72F148D1E7}">
      <dgm:prSet/>
      <dgm:spPr/>
      <dgm:t>
        <a:bodyPr/>
        <a:lstStyle/>
        <a:p>
          <a:endParaRPr lang="de-DE"/>
        </a:p>
      </dgm:t>
    </dgm:pt>
    <dgm:pt modelId="{A4F8C9B6-368D-42C1-971E-48715514E5CE}" type="pres">
      <dgm:prSet presAssocID="{D13CDC55-0B69-4BB7-A8E7-57925CB04DBF}" presName="hierChild1" presStyleCnt="0">
        <dgm:presLayoutVars>
          <dgm:orgChart val="1"/>
          <dgm:chPref val="1"/>
          <dgm:dir/>
          <dgm:animOne val="branch"/>
          <dgm:animLvl val="lvl"/>
          <dgm:resizeHandles/>
        </dgm:presLayoutVars>
      </dgm:prSet>
      <dgm:spPr/>
    </dgm:pt>
    <dgm:pt modelId="{EFD55A80-6BCF-4D14-811D-0E10B2ED9E13}" type="pres">
      <dgm:prSet presAssocID="{2C2AC99E-79B6-417A-BD92-1A1001951FEE}" presName="hierRoot1" presStyleCnt="0">
        <dgm:presLayoutVars>
          <dgm:hierBranch val="init"/>
        </dgm:presLayoutVars>
      </dgm:prSet>
      <dgm:spPr/>
    </dgm:pt>
    <dgm:pt modelId="{7FBA1BF2-2831-4A49-B5BD-19F598109786}" type="pres">
      <dgm:prSet presAssocID="{2C2AC99E-79B6-417A-BD92-1A1001951FEE}" presName="rootComposite1" presStyleCnt="0"/>
      <dgm:spPr/>
    </dgm:pt>
    <dgm:pt modelId="{5FF6AB91-A01C-46A3-B5D8-4B149F54C9E1}" type="pres">
      <dgm:prSet presAssocID="{2C2AC99E-79B6-417A-BD92-1A1001951FEE}" presName="rootText1" presStyleLbl="node0" presStyleIdx="0" presStyleCnt="1" custScaleX="133330" custScaleY="93023" custLinFactNeighborX="550" custLinFactNeighborY="-97461">
        <dgm:presLayoutVars>
          <dgm:chPref val="3"/>
        </dgm:presLayoutVars>
      </dgm:prSet>
      <dgm:spPr/>
    </dgm:pt>
    <dgm:pt modelId="{33220F5C-3A00-4E13-AC6B-BA268FCF0BF7}" type="pres">
      <dgm:prSet presAssocID="{2C2AC99E-79B6-417A-BD92-1A1001951FEE}" presName="rootConnector1" presStyleLbl="node1" presStyleIdx="0" presStyleCnt="0"/>
      <dgm:spPr/>
    </dgm:pt>
    <dgm:pt modelId="{0DD2293E-6FB0-4C01-8B4F-957BED526ED1}" type="pres">
      <dgm:prSet presAssocID="{2C2AC99E-79B6-417A-BD92-1A1001951FEE}" presName="hierChild2" presStyleCnt="0"/>
      <dgm:spPr/>
    </dgm:pt>
    <dgm:pt modelId="{B6A15CB8-48A1-4D31-AA00-47E821CE7D55}" type="pres">
      <dgm:prSet presAssocID="{9066E759-E8BB-4E9A-AD68-3C933BFC823B}" presName="Name37" presStyleLbl="parChTrans1D2" presStyleIdx="0" presStyleCnt="7"/>
      <dgm:spPr/>
    </dgm:pt>
    <dgm:pt modelId="{0E6D06AF-9E0C-4547-8BCA-35E3C3E7C249}" type="pres">
      <dgm:prSet presAssocID="{4D3ABFE9-97C1-4634-9D16-CA8496F40541}" presName="hierRoot2" presStyleCnt="0">
        <dgm:presLayoutVars>
          <dgm:hierBranch val="init"/>
        </dgm:presLayoutVars>
      </dgm:prSet>
      <dgm:spPr/>
    </dgm:pt>
    <dgm:pt modelId="{8097F022-7933-491D-8AAE-3C1AE8EBAC41}" type="pres">
      <dgm:prSet presAssocID="{4D3ABFE9-97C1-4634-9D16-CA8496F40541}" presName="rootComposite" presStyleCnt="0"/>
      <dgm:spPr/>
    </dgm:pt>
    <dgm:pt modelId="{D9E37314-773D-4CC3-B1B7-8DE696E47BFA}" type="pres">
      <dgm:prSet presAssocID="{4D3ABFE9-97C1-4634-9D16-CA8496F40541}" presName="rootText" presStyleLbl="node2" presStyleIdx="0" presStyleCnt="7" custScaleX="91892" custScaleY="103356" custLinFactNeighborX="596" custLinFactNeighborY="-39657">
        <dgm:presLayoutVars>
          <dgm:chPref val="3"/>
        </dgm:presLayoutVars>
      </dgm:prSet>
      <dgm:spPr/>
    </dgm:pt>
    <dgm:pt modelId="{49E527A9-DE2D-4400-B293-24FBFF1FEEAE}" type="pres">
      <dgm:prSet presAssocID="{4D3ABFE9-97C1-4634-9D16-CA8496F40541}" presName="rootConnector" presStyleLbl="node2" presStyleIdx="0" presStyleCnt="7"/>
      <dgm:spPr/>
    </dgm:pt>
    <dgm:pt modelId="{465AC5AF-420D-4057-AB67-8EC347D730FE}" type="pres">
      <dgm:prSet presAssocID="{4D3ABFE9-97C1-4634-9D16-CA8496F40541}" presName="hierChild4" presStyleCnt="0"/>
      <dgm:spPr/>
    </dgm:pt>
    <dgm:pt modelId="{2AE86300-5C10-4A11-9178-9DA8B557C2C4}" type="pres">
      <dgm:prSet presAssocID="{4D3ABFE9-97C1-4634-9D16-CA8496F40541}" presName="hierChild5" presStyleCnt="0"/>
      <dgm:spPr/>
    </dgm:pt>
    <dgm:pt modelId="{E514E89A-4E2C-4C29-BD17-F8C572BA9120}" type="pres">
      <dgm:prSet presAssocID="{25AB4A5E-B7B7-4487-8F2A-0AC39E214A51}" presName="Name37" presStyleLbl="parChTrans1D2" presStyleIdx="1" presStyleCnt="7"/>
      <dgm:spPr/>
    </dgm:pt>
    <dgm:pt modelId="{7B4718D8-6CDE-49F0-AF61-F3C58D5F7641}" type="pres">
      <dgm:prSet presAssocID="{F68528B4-1A96-40A5-92B5-F7D6454C4320}" presName="hierRoot2" presStyleCnt="0">
        <dgm:presLayoutVars>
          <dgm:hierBranch val="init"/>
        </dgm:presLayoutVars>
      </dgm:prSet>
      <dgm:spPr/>
    </dgm:pt>
    <dgm:pt modelId="{7A41BAA2-AA02-4501-9462-5513BA0DED3D}" type="pres">
      <dgm:prSet presAssocID="{F68528B4-1A96-40A5-92B5-F7D6454C4320}" presName="rootComposite" presStyleCnt="0"/>
      <dgm:spPr/>
    </dgm:pt>
    <dgm:pt modelId="{0F010E6B-4E52-4B6B-9D22-53504C4EFEC3}" type="pres">
      <dgm:prSet presAssocID="{F68528B4-1A96-40A5-92B5-F7D6454C4320}" presName="rootText" presStyleLbl="node2" presStyleIdx="1" presStyleCnt="7" custScaleX="91892" custScaleY="103356" custLinFactNeighborX="1360" custLinFactNeighborY="-39657">
        <dgm:presLayoutVars>
          <dgm:chPref val="3"/>
        </dgm:presLayoutVars>
      </dgm:prSet>
      <dgm:spPr/>
    </dgm:pt>
    <dgm:pt modelId="{CF1B363C-AA84-4456-AA88-C34C654CB8C0}" type="pres">
      <dgm:prSet presAssocID="{F68528B4-1A96-40A5-92B5-F7D6454C4320}" presName="rootConnector" presStyleLbl="node2" presStyleIdx="1" presStyleCnt="7"/>
      <dgm:spPr/>
    </dgm:pt>
    <dgm:pt modelId="{8CD036D4-F617-4130-AF5A-0D0B510A74F3}" type="pres">
      <dgm:prSet presAssocID="{F68528B4-1A96-40A5-92B5-F7D6454C4320}" presName="hierChild4" presStyleCnt="0"/>
      <dgm:spPr/>
    </dgm:pt>
    <dgm:pt modelId="{93963315-AAE6-4F9E-853C-DC63BC5915F5}" type="pres">
      <dgm:prSet presAssocID="{F68528B4-1A96-40A5-92B5-F7D6454C4320}" presName="hierChild5" presStyleCnt="0"/>
      <dgm:spPr/>
    </dgm:pt>
    <dgm:pt modelId="{5B619071-DC1E-4208-BD41-F82012D85347}" type="pres">
      <dgm:prSet presAssocID="{BFA30CA7-0F48-4F0E-A962-6C95D6C990B2}" presName="Name37" presStyleLbl="parChTrans1D2" presStyleIdx="2" presStyleCnt="7"/>
      <dgm:spPr/>
    </dgm:pt>
    <dgm:pt modelId="{58A81BD8-A127-457B-81EE-094B3D98E34D}" type="pres">
      <dgm:prSet presAssocID="{0C12DB84-43A4-4927-8818-D93689BA66AE}" presName="hierRoot2" presStyleCnt="0">
        <dgm:presLayoutVars>
          <dgm:hierBranch val="init"/>
        </dgm:presLayoutVars>
      </dgm:prSet>
      <dgm:spPr/>
    </dgm:pt>
    <dgm:pt modelId="{BCDDFFC7-A973-4CB4-8ACB-0AD21F675D44}" type="pres">
      <dgm:prSet presAssocID="{0C12DB84-43A4-4927-8818-D93689BA66AE}" presName="rootComposite" presStyleCnt="0"/>
      <dgm:spPr/>
    </dgm:pt>
    <dgm:pt modelId="{3D546EEF-9A48-46A6-9169-64FC1704C0BC}" type="pres">
      <dgm:prSet presAssocID="{0C12DB84-43A4-4927-8818-D93689BA66AE}" presName="rootText" presStyleLbl="node2" presStyleIdx="2" presStyleCnt="7" custScaleX="91892" custScaleY="103356" custLinFactNeighborX="-5487" custLinFactNeighborY="-39657">
        <dgm:presLayoutVars>
          <dgm:chPref val="3"/>
        </dgm:presLayoutVars>
      </dgm:prSet>
      <dgm:spPr>
        <a:xfrm>
          <a:off x="5609102" y="2143621"/>
          <a:ext cx="4236572" cy="2118286"/>
        </a:xfrm>
        <a:prstGeom prst="rect">
          <a:avLst/>
        </a:prstGeom>
      </dgm:spPr>
    </dgm:pt>
    <dgm:pt modelId="{83B74D52-F996-494C-8514-B827C985D4BF}" type="pres">
      <dgm:prSet presAssocID="{0C12DB84-43A4-4927-8818-D93689BA66AE}" presName="rootConnector" presStyleLbl="node2" presStyleIdx="2" presStyleCnt="7"/>
      <dgm:spPr/>
    </dgm:pt>
    <dgm:pt modelId="{D29C189B-C9D8-4AA5-9CB1-49865F176328}" type="pres">
      <dgm:prSet presAssocID="{0C12DB84-43A4-4927-8818-D93689BA66AE}" presName="hierChild4" presStyleCnt="0"/>
      <dgm:spPr/>
    </dgm:pt>
    <dgm:pt modelId="{4BBEAE18-2DA5-4290-A587-C50B33559695}" type="pres">
      <dgm:prSet presAssocID="{0C12DB84-43A4-4927-8818-D93689BA66AE}" presName="hierChild5" presStyleCnt="0"/>
      <dgm:spPr/>
    </dgm:pt>
    <dgm:pt modelId="{CBB9B939-15C2-4A38-B15B-D919FFDC13C3}" type="pres">
      <dgm:prSet presAssocID="{8802960D-8005-416C-8036-66423D8583CD}" presName="Name37" presStyleLbl="parChTrans1D2" presStyleIdx="3" presStyleCnt="7"/>
      <dgm:spPr/>
    </dgm:pt>
    <dgm:pt modelId="{25A64CAB-FE1E-46AC-BDCA-1D85DBDBEABB}" type="pres">
      <dgm:prSet presAssocID="{6A070BB3-405C-4491-9E8F-2753005A9C54}" presName="hierRoot2" presStyleCnt="0">
        <dgm:presLayoutVars>
          <dgm:hierBranch val="init"/>
        </dgm:presLayoutVars>
      </dgm:prSet>
      <dgm:spPr/>
    </dgm:pt>
    <dgm:pt modelId="{3F93CADD-7B28-4320-B45E-18174B637C1A}" type="pres">
      <dgm:prSet presAssocID="{6A070BB3-405C-4491-9E8F-2753005A9C54}" presName="rootComposite" presStyleCnt="0"/>
      <dgm:spPr/>
    </dgm:pt>
    <dgm:pt modelId="{3B159095-FB91-4CD5-AF5F-A5F335389DA4}" type="pres">
      <dgm:prSet presAssocID="{6A070BB3-405C-4491-9E8F-2753005A9C54}" presName="rootText" presStyleLbl="node2" presStyleIdx="3" presStyleCnt="7" custScaleX="91892" custScaleY="103356" custLinFactNeighborY="-39657">
        <dgm:presLayoutVars>
          <dgm:chPref val="3"/>
        </dgm:presLayoutVars>
      </dgm:prSet>
      <dgm:spPr>
        <a:xfrm>
          <a:off x="7176101" y="2025653"/>
          <a:ext cx="3588990" cy="1794495"/>
        </a:xfrm>
        <a:prstGeom prst="rect">
          <a:avLst/>
        </a:prstGeom>
      </dgm:spPr>
    </dgm:pt>
    <dgm:pt modelId="{6A813920-6360-4A73-AA57-EBC68D3B53EB}" type="pres">
      <dgm:prSet presAssocID="{6A070BB3-405C-4491-9E8F-2753005A9C54}" presName="rootConnector" presStyleLbl="node2" presStyleIdx="3" presStyleCnt="7"/>
      <dgm:spPr/>
    </dgm:pt>
    <dgm:pt modelId="{302A14EE-F632-4FF4-A9C6-6386B8165A5B}" type="pres">
      <dgm:prSet presAssocID="{6A070BB3-405C-4491-9E8F-2753005A9C54}" presName="hierChild4" presStyleCnt="0"/>
      <dgm:spPr/>
    </dgm:pt>
    <dgm:pt modelId="{5059E6F9-2021-49E1-8CB8-DEB919C25314}" type="pres">
      <dgm:prSet presAssocID="{6A070BB3-405C-4491-9E8F-2753005A9C54}" presName="hierChild5" presStyleCnt="0"/>
      <dgm:spPr/>
    </dgm:pt>
    <dgm:pt modelId="{D96EE0BE-8A74-4975-AD31-151818EC8D05}" type="pres">
      <dgm:prSet presAssocID="{3F067DB1-18FB-463C-A178-4930971E6940}" presName="Name37" presStyleLbl="parChTrans1D2" presStyleIdx="4" presStyleCnt="7"/>
      <dgm:spPr/>
    </dgm:pt>
    <dgm:pt modelId="{E22CF045-72BB-4ACA-BB8B-F657FA364E74}" type="pres">
      <dgm:prSet presAssocID="{925BCCC7-6EB4-4CD6-8BBD-E536AC34122F}" presName="hierRoot2" presStyleCnt="0">
        <dgm:presLayoutVars>
          <dgm:hierBranch val="init"/>
        </dgm:presLayoutVars>
      </dgm:prSet>
      <dgm:spPr/>
    </dgm:pt>
    <dgm:pt modelId="{C7C55E15-8193-4257-8F4A-1E6D0DABAED7}" type="pres">
      <dgm:prSet presAssocID="{925BCCC7-6EB4-4CD6-8BBD-E536AC34122F}" presName="rootComposite" presStyleCnt="0"/>
      <dgm:spPr/>
    </dgm:pt>
    <dgm:pt modelId="{AE4113F0-192D-47DC-A9A0-57CBA8F9B808}" type="pres">
      <dgm:prSet presAssocID="{925BCCC7-6EB4-4CD6-8BBD-E536AC34122F}" presName="rootText" presStyleLbl="node2" presStyleIdx="4" presStyleCnt="7" custScaleX="91892" custScaleY="103356" custLinFactNeighborY="-39657">
        <dgm:presLayoutVars>
          <dgm:chPref val="3"/>
        </dgm:presLayoutVars>
      </dgm:prSet>
      <dgm:spPr>
        <a:prstGeom prst="rect">
          <a:avLst/>
        </a:prstGeom>
      </dgm:spPr>
    </dgm:pt>
    <dgm:pt modelId="{94402053-7876-40C7-A228-DD06EB833A8B}" type="pres">
      <dgm:prSet presAssocID="{925BCCC7-6EB4-4CD6-8BBD-E536AC34122F}" presName="rootConnector" presStyleLbl="node2" presStyleIdx="4" presStyleCnt="7"/>
      <dgm:spPr/>
    </dgm:pt>
    <dgm:pt modelId="{A501D27E-786E-4381-8EFC-EAE39DBDBDA4}" type="pres">
      <dgm:prSet presAssocID="{925BCCC7-6EB4-4CD6-8BBD-E536AC34122F}" presName="hierChild4" presStyleCnt="0"/>
      <dgm:spPr/>
    </dgm:pt>
    <dgm:pt modelId="{F543F508-F3AF-4B79-A369-E568D3E0A204}" type="pres">
      <dgm:prSet presAssocID="{925BCCC7-6EB4-4CD6-8BBD-E536AC34122F}" presName="hierChild5" presStyleCnt="0"/>
      <dgm:spPr/>
    </dgm:pt>
    <dgm:pt modelId="{1F97F143-A241-4E53-B5FC-8AC262B7B572}" type="pres">
      <dgm:prSet presAssocID="{BB7FCEB3-0A5B-4DC3-AA54-9EC7AA2CA5D5}" presName="Name37" presStyleLbl="parChTrans1D2" presStyleIdx="5" presStyleCnt="7"/>
      <dgm:spPr/>
    </dgm:pt>
    <dgm:pt modelId="{021C47ED-DBDC-4118-8EF2-F6313224C7C8}" type="pres">
      <dgm:prSet presAssocID="{A28FF2C7-A290-40AE-B97F-FEEE0FE139CB}" presName="hierRoot2" presStyleCnt="0">
        <dgm:presLayoutVars>
          <dgm:hierBranch val="init"/>
        </dgm:presLayoutVars>
      </dgm:prSet>
      <dgm:spPr/>
    </dgm:pt>
    <dgm:pt modelId="{158CFB0B-5105-4E5E-8573-2B866F83568B}" type="pres">
      <dgm:prSet presAssocID="{A28FF2C7-A290-40AE-B97F-FEEE0FE139CB}" presName="rootComposite" presStyleCnt="0"/>
      <dgm:spPr/>
    </dgm:pt>
    <dgm:pt modelId="{51D26BDD-D5B7-4CD1-8B02-971BDB289E9A}" type="pres">
      <dgm:prSet presAssocID="{A28FF2C7-A290-40AE-B97F-FEEE0FE139CB}" presName="rootText" presStyleLbl="node2" presStyleIdx="5" presStyleCnt="7" custScaleX="91892" custScaleY="103356" custLinFactNeighborY="-39657">
        <dgm:presLayoutVars>
          <dgm:chPref val="3"/>
        </dgm:presLayoutVars>
      </dgm:prSet>
      <dgm:spPr/>
    </dgm:pt>
    <dgm:pt modelId="{2DDAA9B2-10CD-4574-AC02-DDAECFD86376}" type="pres">
      <dgm:prSet presAssocID="{A28FF2C7-A290-40AE-B97F-FEEE0FE139CB}" presName="rootConnector" presStyleLbl="node2" presStyleIdx="5" presStyleCnt="7"/>
      <dgm:spPr/>
    </dgm:pt>
    <dgm:pt modelId="{B555F737-8C9C-4A37-8421-D717EAA001BA}" type="pres">
      <dgm:prSet presAssocID="{A28FF2C7-A290-40AE-B97F-FEEE0FE139CB}" presName="hierChild4" presStyleCnt="0"/>
      <dgm:spPr/>
    </dgm:pt>
    <dgm:pt modelId="{E8D4A2EF-3902-4995-A5FD-684686F44B59}" type="pres">
      <dgm:prSet presAssocID="{A28FF2C7-A290-40AE-B97F-FEEE0FE139CB}" presName="hierChild5" presStyleCnt="0"/>
      <dgm:spPr/>
    </dgm:pt>
    <dgm:pt modelId="{1960493A-C43B-486D-9E25-93BCCCD3CBFE}" type="pres">
      <dgm:prSet presAssocID="{BE77F21D-FF7C-4655-87C5-6C79FC99EB06}" presName="Name37" presStyleLbl="parChTrans1D2" presStyleIdx="6" presStyleCnt="7"/>
      <dgm:spPr/>
    </dgm:pt>
    <dgm:pt modelId="{46E49233-A6E1-453A-9C22-11C074659F12}" type="pres">
      <dgm:prSet presAssocID="{87E8D503-D925-4313-B4DA-1FEE15EB7947}" presName="hierRoot2" presStyleCnt="0">
        <dgm:presLayoutVars>
          <dgm:hierBranch val="init"/>
        </dgm:presLayoutVars>
      </dgm:prSet>
      <dgm:spPr/>
    </dgm:pt>
    <dgm:pt modelId="{315D07D8-F997-4BA1-9843-6B47F6C3825D}" type="pres">
      <dgm:prSet presAssocID="{87E8D503-D925-4313-B4DA-1FEE15EB7947}" presName="rootComposite" presStyleCnt="0"/>
      <dgm:spPr/>
    </dgm:pt>
    <dgm:pt modelId="{298EB643-F651-468D-AC83-9EC537C561A8}" type="pres">
      <dgm:prSet presAssocID="{87E8D503-D925-4313-B4DA-1FEE15EB7947}" presName="rootText" presStyleLbl="node2" presStyleIdx="6" presStyleCnt="7" custScaleX="91892" custScaleY="103356" custLinFactNeighborY="-39657">
        <dgm:presLayoutVars>
          <dgm:chPref val="3"/>
        </dgm:presLayoutVars>
      </dgm:prSet>
      <dgm:spPr/>
    </dgm:pt>
    <dgm:pt modelId="{625EF426-D935-4301-9417-7320DEDC7D6F}" type="pres">
      <dgm:prSet presAssocID="{87E8D503-D925-4313-B4DA-1FEE15EB7947}" presName="rootConnector" presStyleLbl="node2" presStyleIdx="6" presStyleCnt="7"/>
      <dgm:spPr/>
    </dgm:pt>
    <dgm:pt modelId="{72108A85-6A4D-48C1-A7B3-A29DC12C6936}" type="pres">
      <dgm:prSet presAssocID="{87E8D503-D925-4313-B4DA-1FEE15EB7947}" presName="hierChild4" presStyleCnt="0"/>
      <dgm:spPr/>
    </dgm:pt>
    <dgm:pt modelId="{AFB73512-556C-4768-9E9E-CC2B41B1DF65}" type="pres">
      <dgm:prSet presAssocID="{87E8D503-D925-4313-B4DA-1FEE15EB7947}" presName="hierChild5" presStyleCnt="0"/>
      <dgm:spPr/>
    </dgm:pt>
    <dgm:pt modelId="{5BB5C234-15EE-495E-B7E2-1E9660BC7FB9}" type="pres">
      <dgm:prSet presAssocID="{2C2AC99E-79B6-417A-BD92-1A1001951FEE}" presName="hierChild3" presStyleCnt="0"/>
      <dgm:spPr/>
    </dgm:pt>
  </dgm:ptLst>
  <dgm:cxnLst>
    <dgm:cxn modelId="{C15B5E24-A690-4FC9-A56A-61DBD5DE77BC}" type="presOf" srcId="{925BCCC7-6EB4-4CD6-8BBD-E536AC34122F}" destId="{94402053-7876-40C7-A228-DD06EB833A8B}" srcOrd="1" destOrd="0" presId="urn:microsoft.com/office/officeart/2005/8/layout/orgChart1"/>
    <dgm:cxn modelId="{26C43530-C6FD-48BE-B22F-58BCD0AB9921}" type="presOf" srcId="{BB7FCEB3-0A5B-4DC3-AA54-9EC7AA2CA5D5}" destId="{1F97F143-A241-4E53-B5FC-8AC262B7B572}" srcOrd="0" destOrd="0" presId="urn:microsoft.com/office/officeart/2005/8/layout/orgChart1"/>
    <dgm:cxn modelId="{CE21F231-4ABA-4668-A95D-D33D44953B25}" type="presOf" srcId="{2C2AC99E-79B6-417A-BD92-1A1001951FEE}" destId="{5FF6AB91-A01C-46A3-B5D8-4B149F54C9E1}" srcOrd="0" destOrd="0" presId="urn:microsoft.com/office/officeart/2005/8/layout/orgChart1"/>
    <dgm:cxn modelId="{AE907B3F-DC65-4A83-A5C4-C2F68CEBADFD}" srcId="{2C2AC99E-79B6-417A-BD92-1A1001951FEE}" destId="{F68528B4-1A96-40A5-92B5-F7D6454C4320}" srcOrd="1" destOrd="0" parTransId="{25AB4A5E-B7B7-4487-8F2A-0AC39E214A51}" sibTransId="{AF81AF7B-7189-4A62-AE00-28BE5CACA1F5}"/>
    <dgm:cxn modelId="{0FB3D53F-92E1-4415-BEC3-B7ED0A95C723}" type="presOf" srcId="{87E8D503-D925-4313-B4DA-1FEE15EB7947}" destId="{298EB643-F651-468D-AC83-9EC537C561A8}" srcOrd="0" destOrd="0" presId="urn:microsoft.com/office/officeart/2005/8/layout/orgChart1"/>
    <dgm:cxn modelId="{680F145C-BEA3-4F58-BE8D-8B12A4851E7E}" type="presOf" srcId="{4D3ABFE9-97C1-4634-9D16-CA8496F40541}" destId="{D9E37314-773D-4CC3-B1B7-8DE696E47BFA}" srcOrd="0" destOrd="0" presId="urn:microsoft.com/office/officeart/2005/8/layout/orgChart1"/>
    <dgm:cxn modelId="{8251D660-FA40-40B2-9D2C-25DFDF74C1A4}" type="presOf" srcId="{9066E759-E8BB-4E9A-AD68-3C933BFC823B}" destId="{B6A15CB8-48A1-4D31-AA00-47E821CE7D55}" srcOrd="0" destOrd="0" presId="urn:microsoft.com/office/officeart/2005/8/layout/orgChart1"/>
    <dgm:cxn modelId="{CBFE0044-DAC5-4520-8E0F-B3F7B15C302F}" type="presOf" srcId="{0C12DB84-43A4-4927-8818-D93689BA66AE}" destId="{3D546EEF-9A48-46A6-9169-64FC1704C0BC}" srcOrd="0" destOrd="0" presId="urn:microsoft.com/office/officeart/2005/8/layout/orgChart1"/>
    <dgm:cxn modelId="{A00F1D44-178A-49AF-B473-2079A7AF8E8E}" type="presOf" srcId="{A28FF2C7-A290-40AE-B97F-FEEE0FE139CB}" destId="{51D26BDD-D5B7-4CD1-8B02-971BDB289E9A}" srcOrd="0" destOrd="0" presId="urn:microsoft.com/office/officeart/2005/8/layout/orgChart1"/>
    <dgm:cxn modelId="{4D236665-CC21-4C35-B98D-289A37588007}" type="presOf" srcId="{25AB4A5E-B7B7-4487-8F2A-0AC39E214A51}" destId="{E514E89A-4E2C-4C29-BD17-F8C572BA9120}" srcOrd="0" destOrd="0" presId="urn:microsoft.com/office/officeart/2005/8/layout/orgChart1"/>
    <dgm:cxn modelId="{7B626D6D-0BD3-4D04-A466-44385A9BAFF2}" type="presOf" srcId="{D13CDC55-0B69-4BB7-A8E7-57925CB04DBF}" destId="{A4F8C9B6-368D-42C1-971E-48715514E5CE}" srcOrd="0" destOrd="0" presId="urn:microsoft.com/office/officeart/2005/8/layout/orgChart1"/>
    <dgm:cxn modelId="{57847D4E-BA62-4A39-AED1-66C3D1FECFBE}" type="presOf" srcId="{BFA30CA7-0F48-4F0E-A962-6C95D6C990B2}" destId="{5B619071-DC1E-4208-BD41-F82012D85347}" srcOrd="0" destOrd="0" presId="urn:microsoft.com/office/officeart/2005/8/layout/orgChart1"/>
    <dgm:cxn modelId="{45AFA150-BFC7-4847-A2BB-42C561C0B4BC}" srcId="{2C2AC99E-79B6-417A-BD92-1A1001951FEE}" destId="{6A070BB3-405C-4491-9E8F-2753005A9C54}" srcOrd="3" destOrd="0" parTransId="{8802960D-8005-416C-8036-66423D8583CD}" sibTransId="{2DD3C031-8549-451B-90C6-0E41DC9DFA81}"/>
    <dgm:cxn modelId="{D9215856-F08B-4E14-80AB-7FE546402C6B}" srcId="{2C2AC99E-79B6-417A-BD92-1A1001951FEE}" destId="{A28FF2C7-A290-40AE-B97F-FEEE0FE139CB}" srcOrd="5" destOrd="0" parTransId="{BB7FCEB3-0A5B-4DC3-AA54-9EC7AA2CA5D5}" sibTransId="{660AD932-FF19-420A-B943-A2183F1392F1}"/>
    <dgm:cxn modelId="{8E596959-3CBE-4E28-918F-2F2C28C934B3}" type="presOf" srcId="{87E8D503-D925-4313-B4DA-1FEE15EB7947}" destId="{625EF426-D935-4301-9417-7320DEDC7D6F}" srcOrd="1" destOrd="0" presId="urn:microsoft.com/office/officeart/2005/8/layout/orgChart1"/>
    <dgm:cxn modelId="{C5E91E7E-8384-45C3-BAE5-E50B75E04570}" type="presOf" srcId="{F68528B4-1A96-40A5-92B5-F7D6454C4320}" destId="{CF1B363C-AA84-4456-AA88-C34C654CB8C0}" srcOrd="1" destOrd="0" presId="urn:microsoft.com/office/officeart/2005/8/layout/orgChart1"/>
    <dgm:cxn modelId="{AF969686-DA70-41FA-BDEA-4A798279F166}" srcId="{2C2AC99E-79B6-417A-BD92-1A1001951FEE}" destId="{0C12DB84-43A4-4927-8818-D93689BA66AE}" srcOrd="2" destOrd="0" parTransId="{BFA30CA7-0F48-4F0E-A962-6C95D6C990B2}" sibTransId="{CBE30597-4AC9-4E8C-B52B-D8A9D15A7B74}"/>
    <dgm:cxn modelId="{AA1FB7A1-A0B3-47D4-B2AA-3D5DC80CA72F}" srcId="{D13CDC55-0B69-4BB7-A8E7-57925CB04DBF}" destId="{2C2AC99E-79B6-417A-BD92-1A1001951FEE}" srcOrd="0" destOrd="0" parTransId="{AC237671-6474-4C98-8EDE-AC036A640CDD}" sibTransId="{BF5888D9-9690-43C8-972D-EEA0E3340FE2}"/>
    <dgm:cxn modelId="{29BFD3A2-EB40-45B8-BB28-6459432CC1BF}" type="presOf" srcId="{F68528B4-1A96-40A5-92B5-F7D6454C4320}" destId="{0F010E6B-4E52-4B6B-9D22-53504C4EFEC3}" srcOrd="0" destOrd="0" presId="urn:microsoft.com/office/officeart/2005/8/layout/orgChart1"/>
    <dgm:cxn modelId="{17FD2BA5-C5A7-4501-B859-FF13310654EE}" type="presOf" srcId="{A28FF2C7-A290-40AE-B97F-FEEE0FE139CB}" destId="{2DDAA9B2-10CD-4574-AC02-DDAECFD86376}" srcOrd="1" destOrd="0" presId="urn:microsoft.com/office/officeart/2005/8/layout/orgChart1"/>
    <dgm:cxn modelId="{2E7E44AB-48EF-4012-A997-8ED5D157DA3B}" type="presOf" srcId="{8802960D-8005-416C-8036-66423D8583CD}" destId="{CBB9B939-15C2-4A38-B15B-D919FFDC13C3}" srcOrd="0" destOrd="0" presId="urn:microsoft.com/office/officeart/2005/8/layout/orgChart1"/>
    <dgm:cxn modelId="{8FC89DAE-2E7B-41E4-9396-9AE916EBAFF2}" srcId="{2C2AC99E-79B6-417A-BD92-1A1001951FEE}" destId="{4D3ABFE9-97C1-4634-9D16-CA8496F40541}" srcOrd="0" destOrd="0" parTransId="{9066E759-E8BB-4E9A-AD68-3C933BFC823B}" sibTransId="{C9212C30-3B2B-4522-81AA-67AF4BE75F70}"/>
    <dgm:cxn modelId="{217355B1-C4AE-4459-B355-EB1D68838836}" type="presOf" srcId="{BE77F21D-FF7C-4655-87C5-6C79FC99EB06}" destId="{1960493A-C43B-486D-9E25-93BCCCD3CBFE}" srcOrd="0" destOrd="0" presId="urn:microsoft.com/office/officeart/2005/8/layout/orgChart1"/>
    <dgm:cxn modelId="{8BBF32C4-5F32-4198-8953-9CA06F36F29B}" type="presOf" srcId="{0C12DB84-43A4-4927-8818-D93689BA66AE}" destId="{83B74D52-F996-494C-8514-B827C985D4BF}" srcOrd="1" destOrd="0" presId="urn:microsoft.com/office/officeart/2005/8/layout/orgChart1"/>
    <dgm:cxn modelId="{FC8D00C9-5092-41BE-9E1A-36AA722969D9}" type="presOf" srcId="{925BCCC7-6EB4-4CD6-8BBD-E536AC34122F}" destId="{AE4113F0-192D-47DC-A9A0-57CBA8F9B808}" srcOrd="0" destOrd="0" presId="urn:microsoft.com/office/officeart/2005/8/layout/orgChart1"/>
    <dgm:cxn modelId="{8A2C24D1-ABD6-4791-8926-09FB4B519A6B}" type="presOf" srcId="{4D3ABFE9-97C1-4634-9D16-CA8496F40541}" destId="{49E527A9-DE2D-4400-B293-24FBFF1FEEAE}" srcOrd="1" destOrd="0" presId="urn:microsoft.com/office/officeart/2005/8/layout/orgChart1"/>
    <dgm:cxn modelId="{569703E3-253B-4615-8FF1-0E72F148D1E7}" srcId="{2C2AC99E-79B6-417A-BD92-1A1001951FEE}" destId="{925BCCC7-6EB4-4CD6-8BBD-E536AC34122F}" srcOrd="4" destOrd="0" parTransId="{3F067DB1-18FB-463C-A178-4930971E6940}" sibTransId="{8C4661B6-FD19-40CB-8E1F-01F19DEC67A5}"/>
    <dgm:cxn modelId="{A17195E4-630E-43E7-B3AE-EFEBBCEC5897}" type="presOf" srcId="{6A070BB3-405C-4491-9E8F-2753005A9C54}" destId="{6A813920-6360-4A73-AA57-EBC68D3B53EB}" srcOrd="1" destOrd="0" presId="urn:microsoft.com/office/officeart/2005/8/layout/orgChart1"/>
    <dgm:cxn modelId="{B1D4BBE6-6B5C-42B5-B9D1-7E130496314F}" type="presOf" srcId="{3F067DB1-18FB-463C-A178-4930971E6940}" destId="{D96EE0BE-8A74-4975-AD31-151818EC8D05}" srcOrd="0" destOrd="0" presId="urn:microsoft.com/office/officeart/2005/8/layout/orgChart1"/>
    <dgm:cxn modelId="{9B4C44ED-4768-4B93-B931-62A61D275123}" type="presOf" srcId="{2C2AC99E-79B6-417A-BD92-1A1001951FEE}" destId="{33220F5C-3A00-4E13-AC6B-BA268FCF0BF7}" srcOrd="1" destOrd="0" presId="urn:microsoft.com/office/officeart/2005/8/layout/orgChart1"/>
    <dgm:cxn modelId="{6178C6EE-C2A8-4BB0-90C7-37C1DF8E0094}" srcId="{2C2AC99E-79B6-417A-BD92-1A1001951FEE}" destId="{87E8D503-D925-4313-B4DA-1FEE15EB7947}" srcOrd="6" destOrd="0" parTransId="{BE77F21D-FF7C-4655-87C5-6C79FC99EB06}" sibTransId="{7D6BAC89-3381-40A5-845D-CA5527508A9C}"/>
    <dgm:cxn modelId="{51CEBCF0-9A7C-48FC-92BD-9D8A3B606FCA}" type="presOf" srcId="{6A070BB3-405C-4491-9E8F-2753005A9C54}" destId="{3B159095-FB91-4CD5-AF5F-A5F335389DA4}" srcOrd="0" destOrd="0" presId="urn:microsoft.com/office/officeart/2005/8/layout/orgChart1"/>
    <dgm:cxn modelId="{5C350D51-15BC-4C6F-B264-A81E1BBEA175}" type="presParOf" srcId="{A4F8C9B6-368D-42C1-971E-48715514E5CE}" destId="{EFD55A80-6BCF-4D14-811D-0E10B2ED9E13}" srcOrd="0" destOrd="0" presId="urn:microsoft.com/office/officeart/2005/8/layout/orgChart1"/>
    <dgm:cxn modelId="{160276B1-6755-4D76-90F7-3C3906076C66}" type="presParOf" srcId="{EFD55A80-6BCF-4D14-811D-0E10B2ED9E13}" destId="{7FBA1BF2-2831-4A49-B5BD-19F598109786}" srcOrd="0" destOrd="0" presId="urn:microsoft.com/office/officeart/2005/8/layout/orgChart1"/>
    <dgm:cxn modelId="{7238A7BD-32AB-480A-A9C0-431FCA8319FB}" type="presParOf" srcId="{7FBA1BF2-2831-4A49-B5BD-19F598109786}" destId="{5FF6AB91-A01C-46A3-B5D8-4B149F54C9E1}" srcOrd="0" destOrd="0" presId="urn:microsoft.com/office/officeart/2005/8/layout/orgChart1"/>
    <dgm:cxn modelId="{7517E328-51FE-40E5-BF50-583F6DDCB3EF}" type="presParOf" srcId="{7FBA1BF2-2831-4A49-B5BD-19F598109786}" destId="{33220F5C-3A00-4E13-AC6B-BA268FCF0BF7}" srcOrd="1" destOrd="0" presId="urn:microsoft.com/office/officeart/2005/8/layout/orgChart1"/>
    <dgm:cxn modelId="{485A1CDB-0933-4760-BDB3-2BCF1894C51E}" type="presParOf" srcId="{EFD55A80-6BCF-4D14-811D-0E10B2ED9E13}" destId="{0DD2293E-6FB0-4C01-8B4F-957BED526ED1}" srcOrd="1" destOrd="0" presId="urn:microsoft.com/office/officeart/2005/8/layout/orgChart1"/>
    <dgm:cxn modelId="{08B07738-D27B-4936-A738-A6B8A658696C}" type="presParOf" srcId="{0DD2293E-6FB0-4C01-8B4F-957BED526ED1}" destId="{B6A15CB8-48A1-4D31-AA00-47E821CE7D55}" srcOrd="0" destOrd="0" presId="urn:microsoft.com/office/officeart/2005/8/layout/orgChart1"/>
    <dgm:cxn modelId="{C8FA40A7-884B-4C2B-ADE4-0DA693084751}" type="presParOf" srcId="{0DD2293E-6FB0-4C01-8B4F-957BED526ED1}" destId="{0E6D06AF-9E0C-4547-8BCA-35E3C3E7C249}" srcOrd="1" destOrd="0" presId="urn:microsoft.com/office/officeart/2005/8/layout/orgChart1"/>
    <dgm:cxn modelId="{3BB91629-C384-4302-9D0F-2C29619ACF25}" type="presParOf" srcId="{0E6D06AF-9E0C-4547-8BCA-35E3C3E7C249}" destId="{8097F022-7933-491D-8AAE-3C1AE8EBAC41}" srcOrd="0" destOrd="0" presId="urn:microsoft.com/office/officeart/2005/8/layout/orgChart1"/>
    <dgm:cxn modelId="{BDFFA47E-86CB-4076-9A27-E87EFBE1AA4C}" type="presParOf" srcId="{8097F022-7933-491D-8AAE-3C1AE8EBAC41}" destId="{D9E37314-773D-4CC3-B1B7-8DE696E47BFA}" srcOrd="0" destOrd="0" presId="urn:microsoft.com/office/officeart/2005/8/layout/orgChart1"/>
    <dgm:cxn modelId="{D4D5D4F0-9315-4A77-8960-B673C66053B1}" type="presParOf" srcId="{8097F022-7933-491D-8AAE-3C1AE8EBAC41}" destId="{49E527A9-DE2D-4400-B293-24FBFF1FEEAE}" srcOrd="1" destOrd="0" presId="urn:microsoft.com/office/officeart/2005/8/layout/orgChart1"/>
    <dgm:cxn modelId="{F455F8D9-B340-41DF-81DB-EADEE4B7F3D3}" type="presParOf" srcId="{0E6D06AF-9E0C-4547-8BCA-35E3C3E7C249}" destId="{465AC5AF-420D-4057-AB67-8EC347D730FE}" srcOrd="1" destOrd="0" presId="urn:microsoft.com/office/officeart/2005/8/layout/orgChart1"/>
    <dgm:cxn modelId="{0C56704F-1687-4F32-90C0-A0B0E92C2B66}" type="presParOf" srcId="{0E6D06AF-9E0C-4547-8BCA-35E3C3E7C249}" destId="{2AE86300-5C10-4A11-9178-9DA8B557C2C4}" srcOrd="2" destOrd="0" presId="urn:microsoft.com/office/officeart/2005/8/layout/orgChart1"/>
    <dgm:cxn modelId="{64B66EE3-4B6C-4C10-B551-C75A2773D4D2}" type="presParOf" srcId="{0DD2293E-6FB0-4C01-8B4F-957BED526ED1}" destId="{E514E89A-4E2C-4C29-BD17-F8C572BA9120}" srcOrd="2" destOrd="0" presId="urn:microsoft.com/office/officeart/2005/8/layout/orgChart1"/>
    <dgm:cxn modelId="{06028F67-A0D9-4441-9BB9-055872F105CC}" type="presParOf" srcId="{0DD2293E-6FB0-4C01-8B4F-957BED526ED1}" destId="{7B4718D8-6CDE-49F0-AF61-F3C58D5F7641}" srcOrd="3" destOrd="0" presId="urn:microsoft.com/office/officeart/2005/8/layout/orgChart1"/>
    <dgm:cxn modelId="{9A0E18D4-FDBB-437C-AA3B-794BB324DF3B}" type="presParOf" srcId="{7B4718D8-6CDE-49F0-AF61-F3C58D5F7641}" destId="{7A41BAA2-AA02-4501-9462-5513BA0DED3D}" srcOrd="0" destOrd="0" presId="urn:microsoft.com/office/officeart/2005/8/layout/orgChart1"/>
    <dgm:cxn modelId="{DFB59EF3-121E-4E4E-9F51-9F2A26B8718C}" type="presParOf" srcId="{7A41BAA2-AA02-4501-9462-5513BA0DED3D}" destId="{0F010E6B-4E52-4B6B-9D22-53504C4EFEC3}" srcOrd="0" destOrd="0" presId="urn:microsoft.com/office/officeart/2005/8/layout/orgChart1"/>
    <dgm:cxn modelId="{B48E7370-BEE2-4D88-AFBC-D6B91C44174C}" type="presParOf" srcId="{7A41BAA2-AA02-4501-9462-5513BA0DED3D}" destId="{CF1B363C-AA84-4456-AA88-C34C654CB8C0}" srcOrd="1" destOrd="0" presId="urn:microsoft.com/office/officeart/2005/8/layout/orgChart1"/>
    <dgm:cxn modelId="{8BAA6BC6-CCD6-4120-88B4-11000F3D256F}" type="presParOf" srcId="{7B4718D8-6CDE-49F0-AF61-F3C58D5F7641}" destId="{8CD036D4-F617-4130-AF5A-0D0B510A74F3}" srcOrd="1" destOrd="0" presId="urn:microsoft.com/office/officeart/2005/8/layout/orgChart1"/>
    <dgm:cxn modelId="{7B87A548-9C1C-48F5-A730-9BC2BB9564BC}" type="presParOf" srcId="{7B4718D8-6CDE-49F0-AF61-F3C58D5F7641}" destId="{93963315-AAE6-4F9E-853C-DC63BC5915F5}" srcOrd="2" destOrd="0" presId="urn:microsoft.com/office/officeart/2005/8/layout/orgChart1"/>
    <dgm:cxn modelId="{E7C8FE34-78BD-444D-9674-D4101F00D324}" type="presParOf" srcId="{0DD2293E-6FB0-4C01-8B4F-957BED526ED1}" destId="{5B619071-DC1E-4208-BD41-F82012D85347}" srcOrd="4" destOrd="0" presId="urn:microsoft.com/office/officeart/2005/8/layout/orgChart1"/>
    <dgm:cxn modelId="{63FC1ACD-2991-437C-9673-57DC9B7B1D47}" type="presParOf" srcId="{0DD2293E-6FB0-4C01-8B4F-957BED526ED1}" destId="{58A81BD8-A127-457B-81EE-094B3D98E34D}" srcOrd="5" destOrd="0" presId="urn:microsoft.com/office/officeart/2005/8/layout/orgChart1"/>
    <dgm:cxn modelId="{9CBBBC0A-3872-4505-9653-A32113C78568}" type="presParOf" srcId="{58A81BD8-A127-457B-81EE-094B3D98E34D}" destId="{BCDDFFC7-A973-4CB4-8ACB-0AD21F675D44}" srcOrd="0" destOrd="0" presId="urn:microsoft.com/office/officeart/2005/8/layout/orgChart1"/>
    <dgm:cxn modelId="{C71F101C-F9B9-48CD-B4E1-B353F7C6A273}" type="presParOf" srcId="{BCDDFFC7-A973-4CB4-8ACB-0AD21F675D44}" destId="{3D546EEF-9A48-46A6-9169-64FC1704C0BC}" srcOrd="0" destOrd="0" presId="urn:microsoft.com/office/officeart/2005/8/layout/orgChart1"/>
    <dgm:cxn modelId="{7B705CAE-5EB3-40B1-9006-DD3CEB3C208D}" type="presParOf" srcId="{BCDDFFC7-A973-4CB4-8ACB-0AD21F675D44}" destId="{83B74D52-F996-494C-8514-B827C985D4BF}" srcOrd="1" destOrd="0" presId="urn:microsoft.com/office/officeart/2005/8/layout/orgChart1"/>
    <dgm:cxn modelId="{9649B955-6B39-450C-88BA-C2B4E5842380}" type="presParOf" srcId="{58A81BD8-A127-457B-81EE-094B3D98E34D}" destId="{D29C189B-C9D8-4AA5-9CB1-49865F176328}" srcOrd="1" destOrd="0" presId="urn:microsoft.com/office/officeart/2005/8/layout/orgChart1"/>
    <dgm:cxn modelId="{192CB6A1-3D43-4C09-B5B0-BD44B9F76D04}" type="presParOf" srcId="{58A81BD8-A127-457B-81EE-094B3D98E34D}" destId="{4BBEAE18-2DA5-4290-A587-C50B33559695}" srcOrd="2" destOrd="0" presId="urn:microsoft.com/office/officeart/2005/8/layout/orgChart1"/>
    <dgm:cxn modelId="{B06714C3-01F5-4BB4-B05E-18813A708B75}" type="presParOf" srcId="{0DD2293E-6FB0-4C01-8B4F-957BED526ED1}" destId="{CBB9B939-15C2-4A38-B15B-D919FFDC13C3}" srcOrd="6" destOrd="0" presId="urn:microsoft.com/office/officeart/2005/8/layout/orgChart1"/>
    <dgm:cxn modelId="{273F55A8-3816-4E3C-9E8D-9F4A24C667AD}" type="presParOf" srcId="{0DD2293E-6FB0-4C01-8B4F-957BED526ED1}" destId="{25A64CAB-FE1E-46AC-BDCA-1D85DBDBEABB}" srcOrd="7" destOrd="0" presId="urn:microsoft.com/office/officeart/2005/8/layout/orgChart1"/>
    <dgm:cxn modelId="{BA31C0FC-8794-472D-B895-E17AB035A7DB}" type="presParOf" srcId="{25A64CAB-FE1E-46AC-BDCA-1D85DBDBEABB}" destId="{3F93CADD-7B28-4320-B45E-18174B637C1A}" srcOrd="0" destOrd="0" presId="urn:microsoft.com/office/officeart/2005/8/layout/orgChart1"/>
    <dgm:cxn modelId="{BBF88A00-A26C-4461-A970-EA6F78780A0F}" type="presParOf" srcId="{3F93CADD-7B28-4320-B45E-18174B637C1A}" destId="{3B159095-FB91-4CD5-AF5F-A5F335389DA4}" srcOrd="0" destOrd="0" presId="urn:microsoft.com/office/officeart/2005/8/layout/orgChart1"/>
    <dgm:cxn modelId="{33521BC4-1F4F-43B4-892E-78830CCB4211}" type="presParOf" srcId="{3F93CADD-7B28-4320-B45E-18174B637C1A}" destId="{6A813920-6360-4A73-AA57-EBC68D3B53EB}" srcOrd="1" destOrd="0" presId="urn:microsoft.com/office/officeart/2005/8/layout/orgChart1"/>
    <dgm:cxn modelId="{047FC46F-FE7B-445E-BC05-461A05B8260F}" type="presParOf" srcId="{25A64CAB-FE1E-46AC-BDCA-1D85DBDBEABB}" destId="{302A14EE-F632-4FF4-A9C6-6386B8165A5B}" srcOrd="1" destOrd="0" presId="urn:microsoft.com/office/officeart/2005/8/layout/orgChart1"/>
    <dgm:cxn modelId="{DD8B808A-D955-45A3-B26F-0E7F842A9A9E}" type="presParOf" srcId="{25A64CAB-FE1E-46AC-BDCA-1D85DBDBEABB}" destId="{5059E6F9-2021-49E1-8CB8-DEB919C25314}" srcOrd="2" destOrd="0" presId="urn:microsoft.com/office/officeart/2005/8/layout/orgChart1"/>
    <dgm:cxn modelId="{0504021A-E748-4EBB-AC3F-D600F9580F56}" type="presParOf" srcId="{0DD2293E-6FB0-4C01-8B4F-957BED526ED1}" destId="{D96EE0BE-8A74-4975-AD31-151818EC8D05}" srcOrd="8" destOrd="0" presId="urn:microsoft.com/office/officeart/2005/8/layout/orgChart1"/>
    <dgm:cxn modelId="{67BB0908-9255-4CFD-BD92-994112096A3D}" type="presParOf" srcId="{0DD2293E-6FB0-4C01-8B4F-957BED526ED1}" destId="{E22CF045-72BB-4ACA-BB8B-F657FA364E74}" srcOrd="9" destOrd="0" presId="urn:microsoft.com/office/officeart/2005/8/layout/orgChart1"/>
    <dgm:cxn modelId="{79484490-A514-4658-BB27-F65BD58D8419}" type="presParOf" srcId="{E22CF045-72BB-4ACA-BB8B-F657FA364E74}" destId="{C7C55E15-8193-4257-8F4A-1E6D0DABAED7}" srcOrd="0" destOrd="0" presId="urn:microsoft.com/office/officeart/2005/8/layout/orgChart1"/>
    <dgm:cxn modelId="{668420FC-0E0E-41A3-8292-829DE16BEDBE}" type="presParOf" srcId="{C7C55E15-8193-4257-8F4A-1E6D0DABAED7}" destId="{AE4113F0-192D-47DC-A9A0-57CBA8F9B808}" srcOrd="0" destOrd="0" presId="urn:microsoft.com/office/officeart/2005/8/layout/orgChart1"/>
    <dgm:cxn modelId="{C3465EF7-33D4-42EB-B4C2-592EE8AEDC7A}" type="presParOf" srcId="{C7C55E15-8193-4257-8F4A-1E6D0DABAED7}" destId="{94402053-7876-40C7-A228-DD06EB833A8B}" srcOrd="1" destOrd="0" presId="urn:microsoft.com/office/officeart/2005/8/layout/orgChart1"/>
    <dgm:cxn modelId="{EEEB10FA-E80E-4029-AA6C-B72F0259B547}" type="presParOf" srcId="{E22CF045-72BB-4ACA-BB8B-F657FA364E74}" destId="{A501D27E-786E-4381-8EFC-EAE39DBDBDA4}" srcOrd="1" destOrd="0" presId="urn:microsoft.com/office/officeart/2005/8/layout/orgChart1"/>
    <dgm:cxn modelId="{233F3DF5-089E-4B3C-9B73-A129BC71FA92}" type="presParOf" srcId="{E22CF045-72BB-4ACA-BB8B-F657FA364E74}" destId="{F543F508-F3AF-4B79-A369-E568D3E0A204}" srcOrd="2" destOrd="0" presId="urn:microsoft.com/office/officeart/2005/8/layout/orgChart1"/>
    <dgm:cxn modelId="{D47FD73D-634C-4872-A2CE-EB97C5F39A48}" type="presParOf" srcId="{0DD2293E-6FB0-4C01-8B4F-957BED526ED1}" destId="{1F97F143-A241-4E53-B5FC-8AC262B7B572}" srcOrd="10" destOrd="0" presId="urn:microsoft.com/office/officeart/2005/8/layout/orgChart1"/>
    <dgm:cxn modelId="{3D6CFCB6-03BD-42A5-B797-7D2F51C66F32}" type="presParOf" srcId="{0DD2293E-6FB0-4C01-8B4F-957BED526ED1}" destId="{021C47ED-DBDC-4118-8EF2-F6313224C7C8}" srcOrd="11" destOrd="0" presId="urn:microsoft.com/office/officeart/2005/8/layout/orgChart1"/>
    <dgm:cxn modelId="{F57E7E6B-85E7-4B19-ACF5-9C506B63EE2D}" type="presParOf" srcId="{021C47ED-DBDC-4118-8EF2-F6313224C7C8}" destId="{158CFB0B-5105-4E5E-8573-2B866F83568B}" srcOrd="0" destOrd="0" presId="urn:microsoft.com/office/officeart/2005/8/layout/orgChart1"/>
    <dgm:cxn modelId="{88E0993B-0B69-446A-9042-9B56F247AA51}" type="presParOf" srcId="{158CFB0B-5105-4E5E-8573-2B866F83568B}" destId="{51D26BDD-D5B7-4CD1-8B02-971BDB289E9A}" srcOrd="0" destOrd="0" presId="urn:microsoft.com/office/officeart/2005/8/layout/orgChart1"/>
    <dgm:cxn modelId="{58CC6266-EF77-4542-905E-C4BB26E93C93}" type="presParOf" srcId="{158CFB0B-5105-4E5E-8573-2B866F83568B}" destId="{2DDAA9B2-10CD-4574-AC02-DDAECFD86376}" srcOrd="1" destOrd="0" presId="urn:microsoft.com/office/officeart/2005/8/layout/orgChart1"/>
    <dgm:cxn modelId="{4C7DB118-06AD-4ED0-8B7E-A303E88754CD}" type="presParOf" srcId="{021C47ED-DBDC-4118-8EF2-F6313224C7C8}" destId="{B555F737-8C9C-4A37-8421-D717EAA001BA}" srcOrd="1" destOrd="0" presId="urn:microsoft.com/office/officeart/2005/8/layout/orgChart1"/>
    <dgm:cxn modelId="{954E1508-59C1-434D-A6D7-A6DC0690F4C1}" type="presParOf" srcId="{021C47ED-DBDC-4118-8EF2-F6313224C7C8}" destId="{E8D4A2EF-3902-4995-A5FD-684686F44B59}" srcOrd="2" destOrd="0" presId="urn:microsoft.com/office/officeart/2005/8/layout/orgChart1"/>
    <dgm:cxn modelId="{07B26369-72AD-4024-9F21-BA80F8DB9573}" type="presParOf" srcId="{0DD2293E-6FB0-4C01-8B4F-957BED526ED1}" destId="{1960493A-C43B-486D-9E25-93BCCCD3CBFE}" srcOrd="12" destOrd="0" presId="urn:microsoft.com/office/officeart/2005/8/layout/orgChart1"/>
    <dgm:cxn modelId="{4533006E-8F3C-44FE-9E53-59EFB4A6F9AD}" type="presParOf" srcId="{0DD2293E-6FB0-4C01-8B4F-957BED526ED1}" destId="{46E49233-A6E1-453A-9C22-11C074659F12}" srcOrd="13" destOrd="0" presId="urn:microsoft.com/office/officeart/2005/8/layout/orgChart1"/>
    <dgm:cxn modelId="{82F54E8E-F513-4A43-BAAE-CCEA32749806}" type="presParOf" srcId="{46E49233-A6E1-453A-9C22-11C074659F12}" destId="{315D07D8-F997-4BA1-9843-6B47F6C3825D}" srcOrd="0" destOrd="0" presId="urn:microsoft.com/office/officeart/2005/8/layout/orgChart1"/>
    <dgm:cxn modelId="{C6D50FEB-B3A0-4B76-B1F9-CF49BFB75ACF}" type="presParOf" srcId="{315D07D8-F997-4BA1-9843-6B47F6C3825D}" destId="{298EB643-F651-468D-AC83-9EC537C561A8}" srcOrd="0" destOrd="0" presId="urn:microsoft.com/office/officeart/2005/8/layout/orgChart1"/>
    <dgm:cxn modelId="{6C5672C2-DD86-4C11-804F-A5DF7E4E4DBD}" type="presParOf" srcId="{315D07D8-F997-4BA1-9843-6B47F6C3825D}" destId="{625EF426-D935-4301-9417-7320DEDC7D6F}" srcOrd="1" destOrd="0" presId="urn:microsoft.com/office/officeart/2005/8/layout/orgChart1"/>
    <dgm:cxn modelId="{A0713C79-8CD6-4ECB-8A62-1EE3B8EF1224}" type="presParOf" srcId="{46E49233-A6E1-453A-9C22-11C074659F12}" destId="{72108A85-6A4D-48C1-A7B3-A29DC12C6936}" srcOrd="1" destOrd="0" presId="urn:microsoft.com/office/officeart/2005/8/layout/orgChart1"/>
    <dgm:cxn modelId="{15A92424-200E-4B55-8104-31296E11871D}" type="presParOf" srcId="{46E49233-A6E1-453A-9C22-11C074659F12}" destId="{AFB73512-556C-4768-9E9E-CC2B41B1DF65}" srcOrd="2" destOrd="0" presId="urn:microsoft.com/office/officeart/2005/8/layout/orgChart1"/>
    <dgm:cxn modelId="{E102ABF9-CFB4-47EC-887C-4693FA3FB56A}" type="presParOf" srcId="{EFD55A80-6BCF-4D14-811D-0E10B2ED9E13}" destId="{5BB5C234-15EE-495E-B7E2-1E9660BC7FB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3CDC55-0B69-4BB7-A8E7-57925CB04DB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2C2AC99E-79B6-417A-BD92-1A1001951FEE}">
      <dgm:prSet phldrT="[Text]" custT="1"/>
      <dgm:spPr>
        <a:gradFill rotWithShape="0">
          <a:gsLst>
            <a:gs pos="0">
              <a:schemeClr val="accent6">
                <a:lumMod val="0"/>
                <a:lumOff val="100000"/>
              </a:schemeClr>
            </a:gs>
            <a:gs pos="25000">
              <a:schemeClr val="accent6">
                <a:lumMod val="0"/>
                <a:lumOff val="100000"/>
              </a:schemeClr>
            </a:gs>
            <a:gs pos="64000">
              <a:schemeClr val="accent6">
                <a:lumMod val="100000"/>
              </a:schemeClr>
            </a:gs>
          </a:gsLst>
          <a:path path="circle">
            <a:fillToRect l="50000" t="-80000" r="50000" b="180000"/>
          </a:path>
        </a:gradFill>
        <a:effectLst>
          <a:outerShdw blurRad="50800" dist="76200" dir="2700000" algn="tl" rotWithShape="0">
            <a:prstClr val="black">
              <a:alpha val="40000"/>
            </a:prstClr>
          </a:outerShdw>
          <a:softEdge rad="0"/>
        </a:effectLst>
        <a:scene3d>
          <a:camera prst="orthographicFront"/>
          <a:lightRig rig="threePt" dir="t"/>
        </a:scene3d>
        <a:sp3d>
          <a:bevelT w="101600"/>
        </a:sp3d>
      </dgm:spPr>
      <dgm:t>
        <a:bodyPr/>
        <a:lstStyle/>
        <a:p>
          <a:r>
            <a:rPr lang="de-DE" sz="1600" b="1" dirty="0">
              <a:solidFill>
                <a:schemeClr val="tx1"/>
              </a:solidFill>
              <a:latin typeface="Arial" panose="020B0604020202020204" pitchFamily="34" charset="0"/>
              <a:cs typeface="Arial" panose="020B0604020202020204" pitchFamily="34" charset="0"/>
            </a:rPr>
            <a:t>Geschäftsführung</a:t>
          </a:r>
        </a:p>
      </dgm:t>
    </dgm:pt>
    <dgm:pt modelId="{AC237671-6474-4C98-8EDE-AC036A640CDD}" type="parTrans" cxnId="{AA1FB7A1-A0B3-47D4-B2AA-3D5DC80CA72F}">
      <dgm:prSet/>
      <dgm:spPr/>
      <dgm:t>
        <a:bodyPr/>
        <a:lstStyle/>
        <a:p>
          <a:endParaRPr lang="de-DE"/>
        </a:p>
      </dgm:t>
    </dgm:pt>
    <dgm:pt modelId="{BF5888D9-9690-43C8-972D-EEA0E3340FE2}" type="sibTrans" cxnId="{AA1FB7A1-A0B3-47D4-B2AA-3D5DC80CA72F}">
      <dgm:prSet/>
      <dgm:spPr/>
      <dgm:t>
        <a:bodyPr/>
        <a:lstStyle/>
        <a:p>
          <a:endParaRPr lang="de-DE"/>
        </a:p>
      </dgm:t>
    </dgm:pt>
    <dgm:pt modelId="{F68528B4-1A96-40A5-92B5-F7D6454C4320}">
      <dgm:prSet phldrT="[Tex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effectLst>
          <a:outerShdw blurRad="50800" dist="38100" dir="2700000" algn="tl" rotWithShape="0">
            <a:prstClr val="black">
              <a:alpha val="40000"/>
            </a:prstClr>
          </a:outerShdw>
        </a:effectLst>
        <a:scene3d>
          <a:camera prst="orthographicFront"/>
          <a:lightRig rig="threePt" dir="t"/>
        </a:scene3d>
        <a:sp3d>
          <a:bevelT w="101600"/>
        </a:sp3d>
      </dgm:spPr>
      <dgm:t>
        <a:bodyPr/>
        <a:lstStyle/>
        <a:p>
          <a:r>
            <a:rPr lang="de-DE" sz="1200" b="1" dirty="0">
              <a:solidFill>
                <a:schemeClr val="tx1"/>
              </a:solidFill>
              <a:latin typeface="Arial" panose="020B0604020202020204" pitchFamily="34" charset="0"/>
              <a:cs typeface="Arial" panose="020B0604020202020204" pitchFamily="34" charset="0"/>
            </a:rPr>
            <a:t>Mobilfunk</a:t>
          </a:r>
          <a:endParaRPr lang="de-DE" sz="1400" b="1" dirty="0">
            <a:solidFill>
              <a:schemeClr val="tx1"/>
            </a:solidFill>
            <a:latin typeface="Arial" panose="020B0604020202020204" pitchFamily="34" charset="0"/>
            <a:cs typeface="Arial" panose="020B0604020202020204" pitchFamily="34" charset="0"/>
          </a:endParaRPr>
        </a:p>
      </dgm:t>
    </dgm:pt>
    <dgm:pt modelId="{25AB4A5E-B7B7-4487-8F2A-0AC39E214A51}" type="parTrans" cxnId="{AE907B3F-DC65-4A83-A5C4-C2F68CEBADFD}">
      <dgm:prSet/>
      <dgm:spPr/>
      <dgm:t>
        <a:bodyPr/>
        <a:lstStyle/>
        <a:p>
          <a:endParaRPr lang="de-DE"/>
        </a:p>
      </dgm:t>
    </dgm:pt>
    <dgm:pt modelId="{AF81AF7B-7189-4A62-AE00-28BE5CACA1F5}" type="sibTrans" cxnId="{AE907B3F-DC65-4A83-A5C4-C2F68CEBADFD}">
      <dgm:prSet/>
      <dgm:spPr/>
      <dgm:t>
        <a:bodyPr/>
        <a:lstStyle/>
        <a:p>
          <a:endParaRPr lang="de-DE"/>
        </a:p>
      </dgm:t>
    </dgm:pt>
    <dgm:pt modelId="{4D3ABFE9-97C1-4634-9D16-CA8496F40541}">
      <dgm:prSet phldrT="[Tex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effectLst>
          <a:outerShdw blurRad="50800" dist="38100" dir="2700000" algn="tl" rotWithShape="0">
            <a:prstClr val="black">
              <a:alpha val="40000"/>
            </a:prstClr>
          </a:outerShdw>
        </a:effectLst>
        <a:scene3d>
          <a:camera prst="orthographicFront"/>
          <a:lightRig rig="threePt" dir="t"/>
        </a:scene3d>
        <a:sp3d>
          <a:bevelT w="101600"/>
        </a:sp3d>
      </dgm:spPr>
      <dgm:t>
        <a:bodyPr/>
        <a:lstStyle/>
        <a:p>
          <a:r>
            <a:rPr lang="de-DE" sz="1200" b="1" dirty="0">
              <a:solidFill>
                <a:schemeClr val="tx1"/>
              </a:solidFill>
              <a:latin typeface="Arial" panose="020B0604020202020204" pitchFamily="34" charset="0"/>
              <a:cs typeface="Arial" panose="020B0604020202020204" pitchFamily="34" charset="0"/>
            </a:rPr>
            <a:t>Festnetz</a:t>
          </a:r>
        </a:p>
      </dgm:t>
    </dgm:pt>
    <dgm:pt modelId="{9066E759-E8BB-4E9A-AD68-3C933BFC823B}" type="parTrans" cxnId="{8FC89DAE-2E7B-41E4-9396-9AE916EBAFF2}">
      <dgm:prSet/>
      <dgm:spPr/>
      <dgm:t>
        <a:bodyPr/>
        <a:lstStyle/>
        <a:p>
          <a:endParaRPr lang="de-DE"/>
        </a:p>
      </dgm:t>
    </dgm:pt>
    <dgm:pt modelId="{C9212C30-3B2B-4522-81AA-67AF4BE75F70}" type="sibTrans" cxnId="{8FC89DAE-2E7B-41E4-9396-9AE916EBAFF2}">
      <dgm:prSet/>
      <dgm:spPr/>
      <dgm:t>
        <a:bodyPr/>
        <a:lstStyle/>
        <a:p>
          <a:endParaRPr lang="de-DE"/>
        </a:p>
      </dgm:t>
    </dgm:pt>
    <dgm:pt modelId="{CEDAE607-570D-4ADA-9D4C-EEE0A34FB467}">
      <dgm:prSet phldrT="[Tex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effectLst>
          <a:outerShdw blurRad="50800" dist="38100" dir="2700000" algn="tl" rotWithShape="0">
            <a:prstClr val="black">
              <a:alpha val="40000"/>
            </a:prstClr>
          </a:outerShdw>
        </a:effectLst>
        <a:scene3d>
          <a:camera prst="orthographicFront"/>
          <a:lightRig rig="threePt" dir="t"/>
        </a:scene3d>
        <a:sp3d>
          <a:bevelT w="101600"/>
        </a:sp3d>
      </dgm:spPr>
      <dgm:t>
        <a:bodyPr/>
        <a:lstStyle/>
        <a:p>
          <a:r>
            <a:rPr lang="de-DE" sz="1200" b="1" dirty="0">
              <a:solidFill>
                <a:schemeClr val="tx1"/>
              </a:solidFill>
              <a:latin typeface="Arial" panose="020B0604020202020204" pitchFamily="34" charset="0"/>
              <a:cs typeface="Arial" panose="020B0604020202020204" pitchFamily="34" charset="0"/>
            </a:rPr>
            <a:t>Glasfaser</a:t>
          </a:r>
          <a:endParaRPr lang="de-DE" sz="2400" b="1" dirty="0">
            <a:solidFill>
              <a:schemeClr val="tx1"/>
            </a:solidFill>
            <a:latin typeface="Arial" panose="020B0604020202020204" pitchFamily="34" charset="0"/>
            <a:cs typeface="Arial" panose="020B0604020202020204" pitchFamily="34" charset="0"/>
          </a:endParaRPr>
        </a:p>
      </dgm:t>
    </dgm:pt>
    <dgm:pt modelId="{CB7D99F1-AF2E-4995-9313-F44A9EED9D62}" type="parTrans" cxnId="{D0310940-7763-4CFE-AD41-FA9D4B47B8F9}">
      <dgm:prSet/>
      <dgm:spPr/>
      <dgm:t>
        <a:bodyPr/>
        <a:lstStyle/>
        <a:p>
          <a:endParaRPr lang="de-DE"/>
        </a:p>
      </dgm:t>
    </dgm:pt>
    <dgm:pt modelId="{F9C6B042-1692-4E67-9475-B7DE27602BDD}" type="sibTrans" cxnId="{D0310940-7763-4CFE-AD41-FA9D4B47B8F9}">
      <dgm:prSet/>
      <dgm:spPr/>
      <dgm:t>
        <a:bodyPr/>
        <a:lstStyle/>
        <a:p>
          <a:endParaRPr lang="de-DE"/>
        </a:p>
      </dgm:t>
    </dgm:pt>
    <dgm:pt modelId="{A4F8C9B6-368D-42C1-971E-48715514E5CE}" type="pres">
      <dgm:prSet presAssocID="{D13CDC55-0B69-4BB7-A8E7-57925CB04DBF}" presName="hierChild1" presStyleCnt="0">
        <dgm:presLayoutVars>
          <dgm:orgChart val="1"/>
          <dgm:chPref val="1"/>
          <dgm:dir/>
          <dgm:animOne val="branch"/>
          <dgm:animLvl val="lvl"/>
          <dgm:resizeHandles/>
        </dgm:presLayoutVars>
      </dgm:prSet>
      <dgm:spPr/>
    </dgm:pt>
    <dgm:pt modelId="{EFD55A80-6BCF-4D14-811D-0E10B2ED9E13}" type="pres">
      <dgm:prSet presAssocID="{2C2AC99E-79B6-417A-BD92-1A1001951FEE}" presName="hierRoot1" presStyleCnt="0">
        <dgm:presLayoutVars>
          <dgm:hierBranch val="init"/>
        </dgm:presLayoutVars>
      </dgm:prSet>
      <dgm:spPr/>
    </dgm:pt>
    <dgm:pt modelId="{7FBA1BF2-2831-4A49-B5BD-19F598109786}" type="pres">
      <dgm:prSet presAssocID="{2C2AC99E-79B6-417A-BD92-1A1001951FEE}" presName="rootComposite1" presStyleCnt="0"/>
      <dgm:spPr/>
    </dgm:pt>
    <dgm:pt modelId="{5FF6AB91-A01C-46A3-B5D8-4B149F54C9E1}" type="pres">
      <dgm:prSet presAssocID="{2C2AC99E-79B6-417A-BD92-1A1001951FEE}" presName="rootText1" presStyleLbl="node0" presStyleIdx="0" presStyleCnt="1" custScaleX="29395" custScaleY="20365" custLinFactNeighborX="0" custLinFactNeighborY="1012">
        <dgm:presLayoutVars>
          <dgm:chPref val="3"/>
        </dgm:presLayoutVars>
      </dgm:prSet>
      <dgm:spPr/>
    </dgm:pt>
    <dgm:pt modelId="{33220F5C-3A00-4E13-AC6B-BA268FCF0BF7}" type="pres">
      <dgm:prSet presAssocID="{2C2AC99E-79B6-417A-BD92-1A1001951FEE}" presName="rootConnector1" presStyleLbl="node1" presStyleIdx="0" presStyleCnt="0"/>
      <dgm:spPr/>
    </dgm:pt>
    <dgm:pt modelId="{0DD2293E-6FB0-4C01-8B4F-957BED526ED1}" type="pres">
      <dgm:prSet presAssocID="{2C2AC99E-79B6-417A-BD92-1A1001951FEE}" presName="hierChild2" presStyleCnt="0"/>
      <dgm:spPr/>
    </dgm:pt>
    <dgm:pt modelId="{B6A15CB8-48A1-4D31-AA00-47E821CE7D55}" type="pres">
      <dgm:prSet presAssocID="{9066E759-E8BB-4E9A-AD68-3C933BFC823B}" presName="Name37" presStyleLbl="parChTrans1D2" presStyleIdx="0" presStyleCnt="3"/>
      <dgm:spPr/>
    </dgm:pt>
    <dgm:pt modelId="{0E6D06AF-9E0C-4547-8BCA-35E3C3E7C249}" type="pres">
      <dgm:prSet presAssocID="{4D3ABFE9-97C1-4634-9D16-CA8496F40541}" presName="hierRoot2" presStyleCnt="0">
        <dgm:presLayoutVars>
          <dgm:hierBranch val="init"/>
        </dgm:presLayoutVars>
      </dgm:prSet>
      <dgm:spPr/>
    </dgm:pt>
    <dgm:pt modelId="{8097F022-7933-491D-8AAE-3C1AE8EBAC41}" type="pres">
      <dgm:prSet presAssocID="{4D3ABFE9-97C1-4634-9D16-CA8496F40541}" presName="rootComposite" presStyleCnt="0"/>
      <dgm:spPr/>
    </dgm:pt>
    <dgm:pt modelId="{D9E37314-773D-4CC3-B1B7-8DE696E47BFA}" type="pres">
      <dgm:prSet presAssocID="{4D3ABFE9-97C1-4634-9D16-CA8496F40541}" presName="rootText" presStyleLbl="node2" presStyleIdx="0" presStyleCnt="3" custScaleX="19239" custScaleY="22335" custLinFactNeighborX="-11250" custLinFactNeighborY="-9205">
        <dgm:presLayoutVars>
          <dgm:chPref val="3"/>
        </dgm:presLayoutVars>
      </dgm:prSet>
      <dgm:spPr/>
    </dgm:pt>
    <dgm:pt modelId="{49E527A9-DE2D-4400-B293-24FBFF1FEEAE}" type="pres">
      <dgm:prSet presAssocID="{4D3ABFE9-97C1-4634-9D16-CA8496F40541}" presName="rootConnector" presStyleLbl="node2" presStyleIdx="0" presStyleCnt="3"/>
      <dgm:spPr/>
    </dgm:pt>
    <dgm:pt modelId="{465AC5AF-420D-4057-AB67-8EC347D730FE}" type="pres">
      <dgm:prSet presAssocID="{4D3ABFE9-97C1-4634-9D16-CA8496F40541}" presName="hierChild4" presStyleCnt="0"/>
      <dgm:spPr/>
    </dgm:pt>
    <dgm:pt modelId="{2AE86300-5C10-4A11-9178-9DA8B557C2C4}" type="pres">
      <dgm:prSet presAssocID="{4D3ABFE9-97C1-4634-9D16-CA8496F40541}" presName="hierChild5" presStyleCnt="0"/>
      <dgm:spPr/>
    </dgm:pt>
    <dgm:pt modelId="{6E787ACE-D601-4436-82EA-6E4E292BD3EC}" type="pres">
      <dgm:prSet presAssocID="{CB7D99F1-AF2E-4995-9313-F44A9EED9D62}" presName="Name37" presStyleLbl="parChTrans1D2" presStyleIdx="1" presStyleCnt="3"/>
      <dgm:spPr/>
    </dgm:pt>
    <dgm:pt modelId="{F47D29B3-298F-46AC-B81E-AF62AF716893}" type="pres">
      <dgm:prSet presAssocID="{CEDAE607-570D-4ADA-9D4C-EEE0A34FB467}" presName="hierRoot2" presStyleCnt="0">
        <dgm:presLayoutVars>
          <dgm:hierBranch val="init"/>
        </dgm:presLayoutVars>
      </dgm:prSet>
      <dgm:spPr/>
    </dgm:pt>
    <dgm:pt modelId="{3AB21BA2-E13F-41F7-B2CB-E48922ACC07D}" type="pres">
      <dgm:prSet presAssocID="{CEDAE607-570D-4ADA-9D4C-EEE0A34FB467}" presName="rootComposite" presStyleCnt="0"/>
      <dgm:spPr/>
    </dgm:pt>
    <dgm:pt modelId="{92679351-013F-4802-A0E4-09182F86230C}" type="pres">
      <dgm:prSet presAssocID="{CEDAE607-570D-4ADA-9D4C-EEE0A34FB467}" presName="rootText" presStyleLbl="node2" presStyleIdx="1" presStyleCnt="3" custScaleX="19239" custScaleY="22335" custLinFactNeighborX="0" custLinFactNeighborY="-9471">
        <dgm:presLayoutVars>
          <dgm:chPref val="3"/>
        </dgm:presLayoutVars>
      </dgm:prSet>
      <dgm:spPr/>
    </dgm:pt>
    <dgm:pt modelId="{74D1B18D-9983-412D-BB0B-4C21BD72C7AA}" type="pres">
      <dgm:prSet presAssocID="{CEDAE607-570D-4ADA-9D4C-EEE0A34FB467}" presName="rootConnector" presStyleLbl="node2" presStyleIdx="1" presStyleCnt="3"/>
      <dgm:spPr/>
    </dgm:pt>
    <dgm:pt modelId="{9988845F-E0A9-4C5F-BBB6-EFDB30A61CFD}" type="pres">
      <dgm:prSet presAssocID="{CEDAE607-570D-4ADA-9D4C-EEE0A34FB467}" presName="hierChild4" presStyleCnt="0"/>
      <dgm:spPr/>
    </dgm:pt>
    <dgm:pt modelId="{5F825653-37F7-421B-8514-31C77AA8C2F6}" type="pres">
      <dgm:prSet presAssocID="{CEDAE607-570D-4ADA-9D4C-EEE0A34FB467}" presName="hierChild5" presStyleCnt="0"/>
      <dgm:spPr/>
    </dgm:pt>
    <dgm:pt modelId="{E514E89A-4E2C-4C29-BD17-F8C572BA9120}" type="pres">
      <dgm:prSet presAssocID="{25AB4A5E-B7B7-4487-8F2A-0AC39E214A51}" presName="Name37" presStyleLbl="parChTrans1D2" presStyleIdx="2" presStyleCnt="3"/>
      <dgm:spPr/>
    </dgm:pt>
    <dgm:pt modelId="{7B4718D8-6CDE-49F0-AF61-F3C58D5F7641}" type="pres">
      <dgm:prSet presAssocID="{F68528B4-1A96-40A5-92B5-F7D6454C4320}" presName="hierRoot2" presStyleCnt="0">
        <dgm:presLayoutVars>
          <dgm:hierBranch val="init"/>
        </dgm:presLayoutVars>
      </dgm:prSet>
      <dgm:spPr/>
    </dgm:pt>
    <dgm:pt modelId="{7A41BAA2-AA02-4501-9462-5513BA0DED3D}" type="pres">
      <dgm:prSet presAssocID="{F68528B4-1A96-40A5-92B5-F7D6454C4320}" presName="rootComposite" presStyleCnt="0"/>
      <dgm:spPr/>
    </dgm:pt>
    <dgm:pt modelId="{0F010E6B-4E52-4B6B-9D22-53504C4EFEC3}" type="pres">
      <dgm:prSet presAssocID="{F68528B4-1A96-40A5-92B5-F7D6454C4320}" presName="rootText" presStyleLbl="node2" presStyleIdx="2" presStyleCnt="3" custScaleX="19239" custScaleY="22335" custLinFactNeighborX="13547" custLinFactNeighborY="-9312">
        <dgm:presLayoutVars>
          <dgm:chPref val="3"/>
        </dgm:presLayoutVars>
      </dgm:prSet>
      <dgm:spPr/>
    </dgm:pt>
    <dgm:pt modelId="{CF1B363C-AA84-4456-AA88-C34C654CB8C0}" type="pres">
      <dgm:prSet presAssocID="{F68528B4-1A96-40A5-92B5-F7D6454C4320}" presName="rootConnector" presStyleLbl="node2" presStyleIdx="2" presStyleCnt="3"/>
      <dgm:spPr/>
    </dgm:pt>
    <dgm:pt modelId="{8CD036D4-F617-4130-AF5A-0D0B510A74F3}" type="pres">
      <dgm:prSet presAssocID="{F68528B4-1A96-40A5-92B5-F7D6454C4320}" presName="hierChild4" presStyleCnt="0"/>
      <dgm:spPr/>
    </dgm:pt>
    <dgm:pt modelId="{93963315-AAE6-4F9E-853C-DC63BC5915F5}" type="pres">
      <dgm:prSet presAssocID="{F68528B4-1A96-40A5-92B5-F7D6454C4320}" presName="hierChild5" presStyleCnt="0"/>
      <dgm:spPr/>
    </dgm:pt>
    <dgm:pt modelId="{5BB5C234-15EE-495E-B7E2-1E9660BC7FB9}" type="pres">
      <dgm:prSet presAssocID="{2C2AC99E-79B6-417A-BD92-1A1001951FEE}" presName="hierChild3" presStyleCnt="0"/>
      <dgm:spPr/>
    </dgm:pt>
  </dgm:ptLst>
  <dgm:cxnLst>
    <dgm:cxn modelId="{CE21F231-4ABA-4668-A95D-D33D44953B25}" type="presOf" srcId="{2C2AC99E-79B6-417A-BD92-1A1001951FEE}" destId="{5FF6AB91-A01C-46A3-B5D8-4B149F54C9E1}" srcOrd="0" destOrd="0" presId="urn:microsoft.com/office/officeart/2005/8/layout/orgChart1"/>
    <dgm:cxn modelId="{AE907B3F-DC65-4A83-A5C4-C2F68CEBADFD}" srcId="{2C2AC99E-79B6-417A-BD92-1A1001951FEE}" destId="{F68528B4-1A96-40A5-92B5-F7D6454C4320}" srcOrd="2" destOrd="0" parTransId="{25AB4A5E-B7B7-4487-8F2A-0AC39E214A51}" sibTransId="{AF81AF7B-7189-4A62-AE00-28BE5CACA1F5}"/>
    <dgm:cxn modelId="{D0310940-7763-4CFE-AD41-FA9D4B47B8F9}" srcId="{2C2AC99E-79B6-417A-BD92-1A1001951FEE}" destId="{CEDAE607-570D-4ADA-9D4C-EEE0A34FB467}" srcOrd="1" destOrd="0" parTransId="{CB7D99F1-AF2E-4995-9313-F44A9EED9D62}" sibTransId="{F9C6B042-1692-4E67-9475-B7DE27602BDD}"/>
    <dgm:cxn modelId="{680F145C-BEA3-4F58-BE8D-8B12A4851E7E}" type="presOf" srcId="{4D3ABFE9-97C1-4634-9D16-CA8496F40541}" destId="{D9E37314-773D-4CC3-B1B7-8DE696E47BFA}" srcOrd="0" destOrd="0" presId="urn:microsoft.com/office/officeart/2005/8/layout/orgChart1"/>
    <dgm:cxn modelId="{8251D660-FA40-40B2-9D2C-25DFDF74C1A4}" type="presOf" srcId="{9066E759-E8BB-4E9A-AD68-3C933BFC823B}" destId="{B6A15CB8-48A1-4D31-AA00-47E821CE7D55}" srcOrd="0" destOrd="0" presId="urn:microsoft.com/office/officeart/2005/8/layout/orgChart1"/>
    <dgm:cxn modelId="{6DD55343-0130-4D58-8A16-C40569D26323}" type="presOf" srcId="{CEDAE607-570D-4ADA-9D4C-EEE0A34FB467}" destId="{74D1B18D-9983-412D-BB0B-4C21BD72C7AA}" srcOrd="1" destOrd="0" presId="urn:microsoft.com/office/officeart/2005/8/layout/orgChart1"/>
    <dgm:cxn modelId="{4D236665-CC21-4C35-B98D-289A37588007}" type="presOf" srcId="{25AB4A5E-B7B7-4487-8F2A-0AC39E214A51}" destId="{E514E89A-4E2C-4C29-BD17-F8C572BA9120}" srcOrd="0" destOrd="0" presId="urn:microsoft.com/office/officeart/2005/8/layout/orgChart1"/>
    <dgm:cxn modelId="{7B626D6D-0BD3-4D04-A466-44385A9BAFF2}" type="presOf" srcId="{D13CDC55-0B69-4BB7-A8E7-57925CB04DBF}" destId="{A4F8C9B6-368D-42C1-971E-48715514E5CE}" srcOrd="0" destOrd="0" presId="urn:microsoft.com/office/officeart/2005/8/layout/orgChart1"/>
    <dgm:cxn modelId="{FA70C07D-C060-4F98-9210-AD2FCCCD7AC1}" type="presOf" srcId="{CEDAE607-570D-4ADA-9D4C-EEE0A34FB467}" destId="{92679351-013F-4802-A0E4-09182F86230C}" srcOrd="0" destOrd="0" presId="urn:microsoft.com/office/officeart/2005/8/layout/orgChart1"/>
    <dgm:cxn modelId="{C5E91E7E-8384-45C3-BAE5-E50B75E04570}" type="presOf" srcId="{F68528B4-1A96-40A5-92B5-F7D6454C4320}" destId="{CF1B363C-AA84-4456-AA88-C34C654CB8C0}" srcOrd="1" destOrd="0" presId="urn:microsoft.com/office/officeart/2005/8/layout/orgChart1"/>
    <dgm:cxn modelId="{AA1FB7A1-A0B3-47D4-B2AA-3D5DC80CA72F}" srcId="{D13CDC55-0B69-4BB7-A8E7-57925CB04DBF}" destId="{2C2AC99E-79B6-417A-BD92-1A1001951FEE}" srcOrd="0" destOrd="0" parTransId="{AC237671-6474-4C98-8EDE-AC036A640CDD}" sibTransId="{BF5888D9-9690-43C8-972D-EEA0E3340FE2}"/>
    <dgm:cxn modelId="{29BFD3A2-EB40-45B8-BB28-6459432CC1BF}" type="presOf" srcId="{F68528B4-1A96-40A5-92B5-F7D6454C4320}" destId="{0F010E6B-4E52-4B6B-9D22-53504C4EFEC3}" srcOrd="0" destOrd="0" presId="urn:microsoft.com/office/officeart/2005/8/layout/orgChart1"/>
    <dgm:cxn modelId="{8FC89DAE-2E7B-41E4-9396-9AE916EBAFF2}" srcId="{2C2AC99E-79B6-417A-BD92-1A1001951FEE}" destId="{4D3ABFE9-97C1-4634-9D16-CA8496F40541}" srcOrd="0" destOrd="0" parTransId="{9066E759-E8BB-4E9A-AD68-3C933BFC823B}" sibTransId="{C9212C30-3B2B-4522-81AA-67AF4BE75F70}"/>
    <dgm:cxn modelId="{72F8B9CF-8710-4E19-BD96-5D7EB6A08FFC}" type="presOf" srcId="{CB7D99F1-AF2E-4995-9313-F44A9EED9D62}" destId="{6E787ACE-D601-4436-82EA-6E4E292BD3EC}" srcOrd="0" destOrd="0" presId="urn:microsoft.com/office/officeart/2005/8/layout/orgChart1"/>
    <dgm:cxn modelId="{8A2C24D1-ABD6-4791-8926-09FB4B519A6B}" type="presOf" srcId="{4D3ABFE9-97C1-4634-9D16-CA8496F40541}" destId="{49E527A9-DE2D-4400-B293-24FBFF1FEEAE}" srcOrd="1" destOrd="0" presId="urn:microsoft.com/office/officeart/2005/8/layout/orgChart1"/>
    <dgm:cxn modelId="{9B4C44ED-4768-4B93-B931-62A61D275123}" type="presOf" srcId="{2C2AC99E-79B6-417A-BD92-1A1001951FEE}" destId="{33220F5C-3A00-4E13-AC6B-BA268FCF0BF7}" srcOrd="1" destOrd="0" presId="urn:microsoft.com/office/officeart/2005/8/layout/orgChart1"/>
    <dgm:cxn modelId="{5C350D51-15BC-4C6F-B264-A81E1BBEA175}" type="presParOf" srcId="{A4F8C9B6-368D-42C1-971E-48715514E5CE}" destId="{EFD55A80-6BCF-4D14-811D-0E10B2ED9E13}" srcOrd="0" destOrd="0" presId="urn:microsoft.com/office/officeart/2005/8/layout/orgChart1"/>
    <dgm:cxn modelId="{160276B1-6755-4D76-90F7-3C3906076C66}" type="presParOf" srcId="{EFD55A80-6BCF-4D14-811D-0E10B2ED9E13}" destId="{7FBA1BF2-2831-4A49-B5BD-19F598109786}" srcOrd="0" destOrd="0" presId="urn:microsoft.com/office/officeart/2005/8/layout/orgChart1"/>
    <dgm:cxn modelId="{7238A7BD-32AB-480A-A9C0-431FCA8319FB}" type="presParOf" srcId="{7FBA1BF2-2831-4A49-B5BD-19F598109786}" destId="{5FF6AB91-A01C-46A3-B5D8-4B149F54C9E1}" srcOrd="0" destOrd="0" presId="urn:microsoft.com/office/officeart/2005/8/layout/orgChart1"/>
    <dgm:cxn modelId="{7517E328-51FE-40E5-BF50-583F6DDCB3EF}" type="presParOf" srcId="{7FBA1BF2-2831-4A49-B5BD-19F598109786}" destId="{33220F5C-3A00-4E13-AC6B-BA268FCF0BF7}" srcOrd="1" destOrd="0" presId="urn:microsoft.com/office/officeart/2005/8/layout/orgChart1"/>
    <dgm:cxn modelId="{485A1CDB-0933-4760-BDB3-2BCF1894C51E}" type="presParOf" srcId="{EFD55A80-6BCF-4D14-811D-0E10B2ED9E13}" destId="{0DD2293E-6FB0-4C01-8B4F-957BED526ED1}" srcOrd="1" destOrd="0" presId="urn:microsoft.com/office/officeart/2005/8/layout/orgChart1"/>
    <dgm:cxn modelId="{08B07738-D27B-4936-A738-A6B8A658696C}" type="presParOf" srcId="{0DD2293E-6FB0-4C01-8B4F-957BED526ED1}" destId="{B6A15CB8-48A1-4D31-AA00-47E821CE7D55}" srcOrd="0" destOrd="0" presId="urn:microsoft.com/office/officeart/2005/8/layout/orgChart1"/>
    <dgm:cxn modelId="{C8FA40A7-884B-4C2B-ADE4-0DA693084751}" type="presParOf" srcId="{0DD2293E-6FB0-4C01-8B4F-957BED526ED1}" destId="{0E6D06AF-9E0C-4547-8BCA-35E3C3E7C249}" srcOrd="1" destOrd="0" presId="urn:microsoft.com/office/officeart/2005/8/layout/orgChart1"/>
    <dgm:cxn modelId="{3BB91629-C384-4302-9D0F-2C29619ACF25}" type="presParOf" srcId="{0E6D06AF-9E0C-4547-8BCA-35E3C3E7C249}" destId="{8097F022-7933-491D-8AAE-3C1AE8EBAC41}" srcOrd="0" destOrd="0" presId="urn:microsoft.com/office/officeart/2005/8/layout/orgChart1"/>
    <dgm:cxn modelId="{BDFFA47E-86CB-4076-9A27-E87EFBE1AA4C}" type="presParOf" srcId="{8097F022-7933-491D-8AAE-3C1AE8EBAC41}" destId="{D9E37314-773D-4CC3-B1B7-8DE696E47BFA}" srcOrd="0" destOrd="0" presId="urn:microsoft.com/office/officeart/2005/8/layout/orgChart1"/>
    <dgm:cxn modelId="{D4D5D4F0-9315-4A77-8960-B673C66053B1}" type="presParOf" srcId="{8097F022-7933-491D-8AAE-3C1AE8EBAC41}" destId="{49E527A9-DE2D-4400-B293-24FBFF1FEEAE}" srcOrd="1" destOrd="0" presId="urn:microsoft.com/office/officeart/2005/8/layout/orgChart1"/>
    <dgm:cxn modelId="{F455F8D9-B340-41DF-81DB-EADEE4B7F3D3}" type="presParOf" srcId="{0E6D06AF-9E0C-4547-8BCA-35E3C3E7C249}" destId="{465AC5AF-420D-4057-AB67-8EC347D730FE}" srcOrd="1" destOrd="0" presId="urn:microsoft.com/office/officeart/2005/8/layout/orgChart1"/>
    <dgm:cxn modelId="{0C56704F-1687-4F32-90C0-A0B0E92C2B66}" type="presParOf" srcId="{0E6D06AF-9E0C-4547-8BCA-35E3C3E7C249}" destId="{2AE86300-5C10-4A11-9178-9DA8B557C2C4}" srcOrd="2" destOrd="0" presId="urn:microsoft.com/office/officeart/2005/8/layout/orgChart1"/>
    <dgm:cxn modelId="{278B0CD9-529B-4E19-84CD-177AC18CDA2C}" type="presParOf" srcId="{0DD2293E-6FB0-4C01-8B4F-957BED526ED1}" destId="{6E787ACE-D601-4436-82EA-6E4E292BD3EC}" srcOrd="2" destOrd="0" presId="urn:microsoft.com/office/officeart/2005/8/layout/orgChart1"/>
    <dgm:cxn modelId="{4BF34925-55C0-44B9-83FD-4E88C702118A}" type="presParOf" srcId="{0DD2293E-6FB0-4C01-8B4F-957BED526ED1}" destId="{F47D29B3-298F-46AC-B81E-AF62AF716893}" srcOrd="3" destOrd="0" presId="urn:microsoft.com/office/officeart/2005/8/layout/orgChart1"/>
    <dgm:cxn modelId="{839D0C65-17D2-4476-8AEA-0CE2D0C47FA5}" type="presParOf" srcId="{F47D29B3-298F-46AC-B81E-AF62AF716893}" destId="{3AB21BA2-E13F-41F7-B2CB-E48922ACC07D}" srcOrd="0" destOrd="0" presId="urn:microsoft.com/office/officeart/2005/8/layout/orgChart1"/>
    <dgm:cxn modelId="{841F2AD8-4D90-4DC4-906E-0A2CCD551753}" type="presParOf" srcId="{3AB21BA2-E13F-41F7-B2CB-E48922ACC07D}" destId="{92679351-013F-4802-A0E4-09182F86230C}" srcOrd="0" destOrd="0" presId="urn:microsoft.com/office/officeart/2005/8/layout/orgChart1"/>
    <dgm:cxn modelId="{63FAE3EF-C706-4169-A725-FEA8933C8387}" type="presParOf" srcId="{3AB21BA2-E13F-41F7-B2CB-E48922ACC07D}" destId="{74D1B18D-9983-412D-BB0B-4C21BD72C7AA}" srcOrd="1" destOrd="0" presId="urn:microsoft.com/office/officeart/2005/8/layout/orgChart1"/>
    <dgm:cxn modelId="{50803BA1-A647-415C-A434-1DC52BF530EC}" type="presParOf" srcId="{F47D29B3-298F-46AC-B81E-AF62AF716893}" destId="{9988845F-E0A9-4C5F-BBB6-EFDB30A61CFD}" srcOrd="1" destOrd="0" presId="urn:microsoft.com/office/officeart/2005/8/layout/orgChart1"/>
    <dgm:cxn modelId="{B5D50A3B-CD97-4963-92EA-E47B08709D44}" type="presParOf" srcId="{F47D29B3-298F-46AC-B81E-AF62AF716893}" destId="{5F825653-37F7-421B-8514-31C77AA8C2F6}" srcOrd="2" destOrd="0" presId="urn:microsoft.com/office/officeart/2005/8/layout/orgChart1"/>
    <dgm:cxn modelId="{64B66EE3-4B6C-4C10-B551-C75A2773D4D2}" type="presParOf" srcId="{0DD2293E-6FB0-4C01-8B4F-957BED526ED1}" destId="{E514E89A-4E2C-4C29-BD17-F8C572BA9120}" srcOrd="4" destOrd="0" presId="urn:microsoft.com/office/officeart/2005/8/layout/orgChart1"/>
    <dgm:cxn modelId="{06028F67-A0D9-4441-9BB9-055872F105CC}" type="presParOf" srcId="{0DD2293E-6FB0-4C01-8B4F-957BED526ED1}" destId="{7B4718D8-6CDE-49F0-AF61-F3C58D5F7641}" srcOrd="5" destOrd="0" presId="urn:microsoft.com/office/officeart/2005/8/layout/orgChart1"/>
    <dgm:cxn modelId="{9A0E18D4-FDBB-437C-AA3B-794BB324DF3B}" type="presParOf" srcId="{7B4718D8-6CDE-49F0-AF61-F3C58D5F7641}" destId="{7A41BAA2-AA02-4501-9462-5513BA0DED3D}" srcOrd="0" destOrd="0" presId="urn:microsoft.com/office/officeart/2005/8/layout/orgChart1"/>
    <dgm:cxn modelId="{DFB59EF3-121E-4E4E-9F51-9F2A26B8718C}" type="presParOf" srcId="{7A41BAA2-AA02-4501-9462-5513BA0DED3D}" destId="{0F010E6B-4E52-4B6B-9D22-53504C4EFEC3}" srcOrd="0" destOrd="0" presId="urn:microsoft.com/office/officeart/2005/8/layout/orgChart1"/>
    <dgm:cxn modelId="{B48E7370-BEE2-4D88-AFBC-D6B91C44174C}" type="presParOf" srcId="{7A41BAA2-AA02-4501-9462-5513BA0DED3D}" destId="{CF1B363C-AA84-4456-AA88-C34C654CB8C0}" srcOrd="1" destOrd="0" presId="urn:microsoft.com/office/officeart/2005/8/layout/orgChart1"/>
    <dgm:cxn modelId="{8BAA6BC6-CCD6-4120-88B4-11000F3D256F}" type="presParOf" srcId="{7B4718D8-6CDE-49F0-AF61-F3C58D5F7641}" destId="{8CD036D4-F617-4130-AF5A-0D0B510A74F3}" srcOrd="1" destOrd="0" presId="urn:microsoft.com/office/officeart/2005/8/layout/orgChart1"/>
    <dgm:cxn modelId="{7B87A548-9C1C-48F5-A730-9BC2BB9564BC}" type="presParOf" srcId="{7B4718D8-6CDE-49F0-AF61-F3C58D5F7641}" destId="{93963315-AAE6-4F9E-853C-DC63BC5915F5}" srcOrd="2" destOrd="0" presId="urn:microsoft.com/office/officeart/2005/8/layout/orgChart1"/>
    <dgm:cxn modelId="{E102ABF9-CFB4-47EC-887C-4693FA3FB56A}" type="presParOf" srcId="{EFD55A80-6BCF-4D14-811D-0E10B2ED9E13}" destId="{5BB5C234-15EE-495E-B7E2-1E9660BC7FB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3CDC55-0B69-4BB7-A8E7-57925CB04DB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2C2AC99E-79B6-417A-BD92-1A1001951FEE}">
      <dgm:prSet phldrT="[Text]" custT="1"/>
      <dgm:spPr>
        <a:gradFill rotWithShape="0">
          <a:gsLst>
            <a:gs pos="0">
              <a:schemeClr val="accent6">
                <a:lumMod val="0"/>
                <a:lumOff val="100000"/>
              </a:schemeClr>
            </a:gs>
            <a:gs pos="25000">
              <a:schemeClr val="accent6">
                <a:lumMod val="0"/>
                <a:lumOff val="100000"/>
              </a:schemeClr>
            </a:gs>
            <a:gs pos="64000">
              <a:schemeClr val="accent6">
                <a:lumMod val="100000"/>
              </a:schemeClr>
            </a:gs>
          </a:gsLst>
          <a:path path="circle">
            <a:fillToRect l="50000" t="-80000" r="50000" b="180000"/>
          </a:path>
        </a:gradFill>
        <a:effectLst>
          <a:outerShdw blurRad="50800" dist="76200" dir="2700000" algn="tl" rotWithShape="0">
            <a:prstClr val="black">
              <a:alpha val="40000"/>
            </a:prstClr>
          </a:outerShdw>
          <a:softEdge rad="0"/>
        </a:effectLst>
        <a:scene3d>
          <a:camera prst="orthographicFront"/>
          <a:lightRig rig="threePt" dir="t"/>
        </a:scene3d>
        <a:sp3d>
          <a:bevelT w="101600"/>
        </a:sp3d>
      </dgm:spPr>
      <dgm:t>
        <a:bodyPr/>
        <a:lstStyle/>
        <a:p>
          <a:r>
            <a:rPr lang="de-DE" sz="1600" b="1" dirty="0">
              <a:solidFill>
                <a:schemeClr val="tx1"/>
              </a:solidFill>
              <a:latin typeface="Arial" panose="020B0604020202020204" pitchFamily="34" charset="0"/>
              <a:cs typeface="Arial" panose="020B0604020202020204" pitchFamily="34" charset="0"/>
            </a:rPr>
            <a:t>Geschäftsführung</a:t>
          </a:r>
        </a:p>
      </dgm:t>
    </dgm:pt>
    <dgm:pt modelId="{AC237671-6474-4C98-8EDE-AC036A640CDD}" type="parTrans" cxnId="{AA1FB7A1-A0B3-47D4-B2AA-3D5DC80CA72F}">
      <dgm:prSet/>
      <dgm:spPr/>
      <dgm:t>
        <a:bodyPr/>
        <a:lstStyle/>
        <a:p>
          <a:endParaRPr lang="de-DE"/>
        </a:p>
      </dgm:t>
    </dgm:pt>
    <dgm:pt modelId="{BF5888D9-9690-43C8-972D-EEA0E3340FE2}" type="sibTrans" cxnId="{AA1FB7A1-A0B3-47D4-B2AA-3D5DC80CA72F}">
      <dgm:prSet/>
      <dgm:spPr/>
      <dgm:t>
        <a:bodyPr/>
        <a:lstStyle/>
        <a:p>
          <a:endParaRPr lang="de-DE"/>
        </a:p>
      </dgm:t>
    </dgm:pt>
    <dgm:pt modelId="{F68528B4-1A96-40A5-92B5-F7D6454C4320}">
      <dgm:prSet phldrT="[Tex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effectLst>
          <a:outerShdw blurRad="50800" dist="38100" dir="2700000" algn="tl" rotWithShape="0">
            <a:prstClr val="black">
              <a:alpha val="40000"/>
            </a:prstClr>
          </a:outerShdw>
        </a:effectLst>
        <a:scene3d>
          <a:camera prst="orthographicFront"/>
          <a:lightRig rig="threePt" dir="t"/>
        </a:scene3d>
        <a:sp3d>
          <a:bevelT w="101600"/>
        </a:sp3d>
      </dgm:spPr>
      <dgm:t>
        <a:bodyPr/>
        <a:lstStyle/>
        <a:p>
          <a:r>
            <a:rPr lang="de-DE" sz="1200" b="1" dirty="0">
              <a:solidFill>
                <a:schemeClr val="tx1"/>
              </a:solidFill>
              <a:latin typeface="Arial" panose="020B0604020202020204" pitchFamily="34" charset="0"/>
              <a:cs typeface="Arial" panose="020B0604020202020204" pitchFamily="34" charset="0"/>
            </a:rPr>
            <a:t>London</a:t>
          </a:r>
          <a:endParaRPr lang="de-DE" sz="1400" b="1" dirty="0">
            <a:solidFill>
              <a:schemeClr val="tx1"/>
            </a:solidFill>
            <a:latin typeface="Arial" panose="020B0604020202020204" pitchFamily="34" charset="0"/>
            <a:cs typeface="Arial" panose="020B0604020202020204" pitchFamily="34" charset="0"/>
          </a:endParaRPr>
        </a:p>
      </dgm:t>
    </dgm:pt>
    <dgm:pt modelId="{25AB4A5E-B7B7-4487-8F2A-0AC39E214A51}" type="parTrans" cxnId="{AE907B3F-DC65-4A83-A5C4-C2F68CEBADFD}">
      <dgm:prSet/>
      <dgm:spPr/>
      <dgm:t>
        <a:bodyPr/>
        <a:lstStyle/>
        <a:p>
          <a:endParaRPr lang="de-DE"/>
        </a:p>
      </dgm:t>
    </dgm:pt>
    <dgm:pt modelId="{AF81AF7B-7189-4A62-AE00-28BE5CACA1F5}" type="sibTrans" cxnId="{AE907B3F-DC65-4A83-A5C4-C2F68CEBADFD}">
      <dgm:prSet/>
      <dgm:spPr/>
      <dgm:t>
        <a:bodyPr/>
        <a:lstStyle/>
        <a:p>
          <a:endParaRPr lang="de-DE"/>
        </a:p>
      </dgm:t>
    </dgm:pt>
    <dgm:pt modelId="{4D3ABFE9-97C1-4634-9D16-CA8496F40541}">
      <dgm:prSet phldrT="[Tex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effectLst>
          <a:outerShdw blurRad="50800" dist="38100" dir="2700000" algn="tl" rotWithShape="0">
            <a:prstClr val="black">
              <a:alpha val="40000"/>
            </a:prstClr>
          </a:outerShdw>
        </a:effectLst>
        <a:scene3d>
          <a:camera prst="orthographicFront"/>
          <a:lightRig rig="threePt" dir="t"/>
        </a:scene3d>
        <a:sp3d>
          <a:bevelT w="101600"/>
        </a:sp3d>
      </dgm:spPr>
      <dgm:t>
        <a:bodyPr/>
        <a:lstStyle/>
        <a:p>
          <a:r>
            <a:rPr lang="de-DE" sz="1200" b="1" dirty="0">
              <a:solidFill>
                <a:schemeClr val="tx1"/>
              </a:solidFill>
              <a:latin typeface="Arial" panose="020B0604020202020204" pitchFamily="34" charset="0"/>
              <a:cs typeface="Arial" panose="020B0604020202020204" pitchFamily="34" charset="0"/>
            </a:rPr>
            <a:t>Berlin</a:t>
          </a:r>
          <a:endParaRPr lang="de-DE" sz="1400" b="1" dirty="0">
            <a:solidFill>
              <a:schemeClr val="tx1"/>
            </a:solidFill>
            <a:latin typeface="Arial" panose="020B0604020202020204" pitchFamily="34" charset="0"/>
            <a:cs typeface="Arial" panose="020B0604020202020204" pitchFamily="34" charset="0"/>
          </a:endParaRPr>
        </a:p>
      </dgm:t>
    </dgm:pt>
    <dgm:pt modelId="{9066E759-E8BB-4E9A-AD68-3C933BFC823B}" type="parTrans" cxnId="{8FC89DAE-2E7B-41E4-9396-9AE916EBAFF2}">
      <dgm:prSet/>
      <dgm:spPr/>
      <dgm:t>
        <a:bodyPr/>
        <a:lstStyle/>
        <a:p>
          <a:endParaRPr lang="de-DE"/>
        </a:p>
      </dgm:t>
    </dgm:pt>
    <dgm:pt modelId="{C9212C30-3B2B-4522-81AA-67AF4BE75F70}" type="sibTrans" cxnId="{8FC89DAE-2E7B-41E4-9396-9AE916EBAFF2}">
      <dgm:prSet/>
      <dgm:spPr/>
      <dgm:t>
        <a:bodyPr/>
        <a:lstStyle/>
        <a:p>
          <a:endParaRPr lang="de-DE"/>
        </a:p>
      </dgm:t>
    </dgm:pt>
    <dgm:pt modelId="{92D5C5DD-5246-4C54-9565-CC02B77CA2B5}">
      <dgm:prSet phldrT="[Tex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effectLst>
          <a:outerShdw blurRad="50800" dist="38100" dir="2700000" algn="tl" rotWithShape="0">
            <a:prstClr val="black">
              <a:alpha val="40000"/>
            </a:prstClr>
          </a:outerShdw>
        </a:effectLst>
        <a:scene3d>
          <a:camera prst="orthographicFront"/>
          <a:lightRig rig="threePt" dir="t"/>
        </a:scene3d>
        <a:sp3d>
          <a:bevelT w="101600"/>
        </a:sp3d>
      </dgm:spPr>
      <dgm:t>
        <a:bodyPr/>
        <a:lstStyle/>
        <a:p>
          <a:r>
            <a:rPr lang="de-DE" sz="1200" b="1" dirty="0">
              <a:solidFill>
                <a:schemeClr val="tx1"/>
              </a:solidFill>
              <a:latin typeface="Arial" panose="020B0604020202020204" pitchFamily="34" charset="0"/>
              <a:cs typeface="Arial" panose="020B0604020202020204" pitchFamily="34" charset="0"/>
            </a:rPr>
            <a:t>Paris</a:t>
          </a:r>
          <a:endParaRPr lang="de-DE" sz="2600" b="1" dirty="0">
            <a:solidFill>
              <a:schemeClr val="tx1"/>
            </a:solidFill>
            <a:latin typeface="Arial" panose="020B0604020202020204" pitchFamily="34" charset="0"/>
            <a:cs typeface="Arial" panose="020B0604020202020204" pitchFamily="34" charset="0"/>
          </a:endParaRPr>
        </a:p>
      </dgm:t>
    </dgm:pt>
    <dgm:pt modelId="{0C238CE1-80BF-4589-A894-6166C8777116}" type="parTrans" cxnId="{40BC60E6-154D-443C-AA05-4E6E4331D713}">
      <dgm:prSet/>
      <dgm:spPr/>
      <dgm:t>
        <a:bodyPr/>
        <a:lstStyle/>
        <a:p>
          <a:endParaRPr lang="de-DE"/>
        </a:p>
      </dgm:t>
    </dgm:pt>
    <dgm:pt modelId="{2AEF76AD-4FB0-4531-82B2-AF3D638F0DE5}" type="sibTrans" cxnId="{40BC60E6-154D-443C-AA05-4E6E4331D713}">
      <dgm:prSet/>
      <dgm:spPr/>
      <dgm:t>
        <a:bodyPr/>
        <a:lstStyle/>
        <a:p>
          <a:endParaRPr lang="de-DE"/>
        </a:p>
      </dgm:t>
    </dgm:pt>
    <dgm:pt modelId="{696688BD-EB44-4ED8-8EAF-9617BD3EAD28}">
      <dgm:prSet phldrT="[Tex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effectLst>
          <a:outerShdw blurRad="50800" dist="38100" dir="2700000" algn="tl" rotWithShape="0">
            <a:prstClr val="black">
              <a:alpha val="40000"/>
            </a:prstClr>
          </a:outerShdw>
        </a:effectLst>
        <a:scene3d>
          <a:camera prst="orthographicFront"/>
          <a:lightRig rig="threePt" dir="t"/>
        </a:scene3d>
        <a:sp3d>
          <a:bevelT w="101600"/>
        </a:sp3d>
      </dgm:spPr>
      <dgm:t>
        <a:bodyPr/>
        <a:lstStyle/>
        <a:p>
          <a:r>
            <a:rPr lang="de-DE" sz="1200" b="1" dirty="0">
              <a:solidFill>
                <a:schemeClr val="tx1"/>
              </a:solidFill>
              <a:latin typeface="Arial" panose="020B0604020202020204" pitchFamily="34" charset="0"/>
              <a:cs typeface="Arial" panose="020B0604020202020204" pitchFamily="34" charset="0"/>
            </a:rPr>
            <a:t>Madrid</a:t>
          </a:r>
          <a:endParaRPr lang="de-DE" sz="2600" b="1" dirty="0">
            <a:solidFill>
              <a:schemeClr val="tx1"/>
            </a:solidFill>
            <a:latin typeface="Arial" panose="020B0604020202020204" pitchFamily="34" charset="0"/>
            <a:cs typeface="Arial" panose="020B0604020202020204" pitchFamily="34" charset="0"/>
          </a:endParaRPr>
        </a:p>
      </dgm:t>
    </dgm:pt>
    <dgm:pt modelId="{842A2359-A3A6-45F9-ACB8-2E553F2322DB}" type="parTrans" cxnId="{EF3650E2-DFB1-41AD-8406-6FEF21D4310E}">
      <dgm:prSet/>
      <dgm:spPr/>
      <dgm:t>
        <a:bodyPr/>
        <a:lstStyle/>
        <a:p>
          <a:endParaRPr lang="de-DE"/>
        </a:p>
      </dgm:t>
    </dgm:pt>
    <dgm:pt modelId="{5A78542C-91E6-4FD5-9874-262D329105A7}" type="sibTrans" cxnId="{EF3650E2-DFB1-41AD-8406-6FEF21D4310E}">
      <dgm:prSet/>
      <dgm:spPr/>
      <dgm:t>
        <a:bodyPr/>
        <a:lstStyle/>
        <a:p>
          <a:endParaRPr lang="de-DE"/>
        </a:p>
      </dgm:t>
    </dgm:pt>
    <dgm:pt modelId="{92272EBB-162F-47A3-8CEC-200F2137CCC2}">
      <dgm:prSet phldrT="[Text]" custT="1"/>
      <dgm:spPr>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effectLst>
          <a:outerShdw blurRad="50800" dist="38100" dir="2700000" algn="tl" rotWithShape="0">
            <a:prstClr val="black">
              <a:alpha val="40000"/>
            </a:prstClr>
          </a:outerShdw>
        </a:effectLst>
        <a:scene3d>
          <a:camera prst="orthographicFront"/>
          <a:lightRig rig="threePt" dir="t"/>
        </a:scene3d>
        <a:sp3d>
          <a:bevelT w="101600"/>
        </a:sp3d>
      </dgm:spPr>
      <dgm:t>
        <a:bodyPr/>
        <a:lstStyle/>
        <a:p>
          <a:r>
            <a:rPr lang="de-DE" sz="1200" b="1" dirty="0">
              <a:solidFill>
                <a:schemeClr val="tx1"/>
              </a:solidFill>
              <a:latin typeface="Arial" panose="020B0604020202020204" pitchFamily="34" charset="0"/>
              <a:cs typeface="Arial" panose="020B0604020202020204" pitchFamily="34" charset="0"/>
            </a:rPr>
            <a:t>Rom</a:t>
          </a:r>
          <a:endParaRPr lang="de-DE" sz="2800" b="1" dirty="0">
            <a:solidFill>
              <a:schemeClr val="tx1"/>
            </a:solidFill>
            <a:latin typeface="Arial" panose="020B0604020202020204" pitchFamily="34" charset="0"/>
            <a:cs typeface="Arial" panose="020B0604020202020204" pitchFamily="34" charset="0"/>
          </a:endParaRPr>
        </a:p>
      </dgm:t>
    </dgm:pt>
    <dgm:pt modelId="{9AFCD911-A0C3-4E6F-BC5A-404E88F95070}" type="parTrans" cxnId="{E887145C-1584-45CF-843E-38243466CBBF}">
      <dgm:prSet/>
      <dgm:spPr/>
      <dgm:t>
        <a:bodyPr/>
        <a:lstStyle/>
        <a:p>
          <a:endParaRPr lang="de-DE"/>
        </a:p>
      </dgm:t>
    </dgm:pt>
    <dgm:pt modelId="{42F43205-8BFA-45D9-A919-C493583C835D}" type="sibTrans" cxnId="{E887145C-1584-45CF-843E-38243466CBBF}">
      <dgm:prSet/>
      <dgm:spPr/>
      <dgm:t>
        <a:bodyPr/>
        <a:lstStyle/>
        <a:p>
          <a:endParaRPr lang="de-DE"/>
        </a:p>
      </dgm:t>
    </dgm:pt>
    <dgm:pt modelId="{A4F8C9B6-368D-42C1-971E-48715514E5CE}" type="pres">
      <dgm:prSet presAssocID="{D13CDC55-0B69-4BB7-A8E7-57925CB04DBF}" presName="hierChild1" presStyleCnt="0">
        <dgm:presLayoutVars>
          <dgm:orgChart val="1"/>
          <dgm:chPref val="1"/>
          <dgm:dir/>
          <dgm:animOne val="branch"/>
          <dgm:animLvl val="lvl"/>
          <dgm:resizeHandles/>
        </dgm:presLayoutVars>
      </dgm:prSet>
      <dgm:spPr/>
    </dgm:pt>
    <dgm:pt modelId="{EFD55A80-6BCF-4D14-811D-0E10B2ED9E13}" type="pres">
      <dgm:prSet presAssocID="{2C2AC99E-79B6-417A-BD92-1A1001951FEE}" presName="hierRoot1" presStyleCnt="0">
        <dgm:presLayoutVars>
          <dgm:hierBranch val="init"/>
        </dgm:presLayoutVars>
      </dgm:prSet>
      <dgm:spPr/>
    </dgm:pt>
    <dgm:pt modelId="{7FBA1BF2-2831-4A49-B5BD-19F598109786}" type="pres">
      <dgm:prSet presAssocID="{2C2AC99E-79B6-417A-BD92-1A1001951FEE}" presName="rootComposite1" presStyleCnt="0"/>
      <dgm:spPr/>
    </dgm:pt>
    <dgm:pt modelId="{5FF6AB91-A01C-46A3-B5D8-4B149F54C9E1}" type="pres">
      <dgm:prSet presAssocID="{2C2AC99E-79B6-417A-BD92-1A1001951FEE}" presName="rootText1" presStyleLbl="node0" presStyleIdx="0" presStyleCnt="1" custScaleX="160714" custScaleY="115735" custLinFactNeighborX="0" custLinFactNeighborY="1012">
        <dgm:presLayoutVars>
          <dgm:chPref val="3"/>
        </dgm:presLayoutVars>
      </dgm:prSet>
      <dgm:spPr/>
    </dgm:pt>
    <dgm:pt modelId="{33220F5C-3A00-4E13-AC6B-BA268FCF0BF7}" type="pres">
      <dgm:prSet presAssocID="{2C2AC99E-79B6-417A-BD92-1A1001951FEE}" presName="rootConnector1" presStyleLbl="node1" presStyleIdx="0" presStyleCnt="0"/>
      <dgm:spPr/>
    </dgm:pt>
    <dgm:pt modelId="{0DD2293E-6FB0-4C01-8B4F-957BED526ED1}" type="pres">
      <dgm:prSet presAssocID="{2C2AC99E-79B6-417A-BD92-1A1001951FEE}" presName="hierChild2" presStyleCnt="0"/>
      <dgm:spPr/>
    </dgm:pt>
    <dgm:pt modelId="{B6A15CB8-48A1-4D31-AA00-47E821CE7D55}" type="pres">
      <dgm:prSet presAssocID="{9066E759-E8BB-4E9A-AD68-3C933BFC823B}" presName="Name37" presStyleLbl="parChTrans1D2" presStyleIdx="0" presStyleCnt="1"/>
      <dgm:spPr/>
    </dgm:pt>
    <dgm:pt modelId="{0E6D06AF-9E0C-4547-8BCA-35E3C3E7C249}" type="pres">
      <dgm:prSet presAssocID="{4D3ABFE9-97C1-4634-9D16-CA8496F40541}" presName="hierRoot2" presStyleCnt="0">
        <dgm:presLayoutVars>
          <dgm:hierBranch val="init"/>
        </dgm:presLayoutVars>
      </dgm:prSet>
      <dgm:spPr/>
    </dgm:pt>
    <dgm:pt modelId="{8097F022-7933-491D-8AAE-3C1AE8EBAC41}" type="pres">
      <dgm:prSet presAssocID="{4D3ABFE9-97C1-4634-9D16-CA8496F40541}" presName="rootComposite" presStyleCnt="0"/>
      <dgm:spPr/>
    </dgm:pt>
    <dgm:pt modelId="{D9E37314-773D-4CC3-B1B7-8DE696E47BFA}" type="pres">
      <dgm:prSet presAssocID="{4D3ABFE9-97C1-4634-9D16-CA8496F40541}" presName="rootText" presStyleLbl="node2" presStyleIdx="0" presStyleCnt="1" custScaleX="109641" custScaleY="81934" custLinFactNeighborX="0" custLinFactNeighborY="-3592">
        <dgm:presLayoutVars>
          <dgm:chPref val="3"/>
        </dgm:presLayoutVars>
      </dgm:prSet>
      <dgm:spPr/>
    </dgm:pt>
    <dgm:pt modelId="{49E527A9-DE2D-4400-B293-24FBFF1FEEAE}" type="pres">
      <dgm:prSet presAssocID="{4D3ABFE9-97C1-4634-9D16-CA8496F40541}" presName="rootConnector" presStyleLbl="node2" presStyleIdx="0" presStyleCnt="1"/>
      <dgm:spPr/>
    </dgm:pt>
    <dgm:pt modelId="{465AC5AF-420D-4057-AB67-8EC347D730FE}" type="pres">
      <dgm:prSet presAssocID="{4D3ABFE9-97C1-4634-9D16-CA8496F40541}" presName="hierChild4" presStyleCnt="0"/>
      <dgm:spPr/>
    </dgm:pt>
    <dgm:pt modelId="{E514E89A-4E2C-4C29-BD17-F8C572BA9120}" type="pres">
      <dgm:prSet presAssocID="{25AB4A5E-B7B7-4487-8F2A-0AC39E214A51}" presName="Name37" presStyleLbl="parChTrans1D3" presStyleIdx="0" presStyleCnt="4"/>
      <dgm:spPr/>
    </dgm:pt>
    <dgm:pt modelId="{7B4718D8-6CDE-49F0-AF61-F3C58D5F7641}" type="pres">
      <dgm:prSet presAssocID="{F68528B4-1A96-40A5-92B5-F7D6454C4320}" presName="hierRoot2" presStyleCnt="0">
        <dgm:presLayoutVars>
          <dgm:hierBranch val="init"/>
        </dgm:presLayoutVars>
      </dgm:prSet>
      <dgm:spPr/>
    </dgm:pt>
    <dgm:pt modelId="{7A41BAA2-AA02-4501-9462-5513BA0DED3D}" type="pres">
      <dgm:prSet presAssocID="{F68528B4-1A96-40A5-92B5-F7D6454C4320}" presName="rootComposite" presStyleCnt="0"/>
      <dgm:spPr/>
    </dgm:pt>
    <dgm:pt modelId="{0F010E6B-4E52-4B6B-9D22-53504C4EFEC3}" type="pres">
      <dgm:prSet presAssocID="{F68528B4-1A96-40A5-92B5-F7D6454C4320}" presName="rootText" presStyleLbl="node3" presStyleIdx="0" presStyleCnt="4" custScaleX="109641" custScaleY="81934" custLinFactNeighborX="13547" custLinFactNeighborY="-9312">
        <dgm:presLayoutVars>
          <dgm:chPref val="3"/>
        </dgm:presLayoutVars>
      </dgm:prSet>
      <dgm:spPr/>
    </dgm:pt>
    <dgm:pt modelId="{CF1B363C-AA84-4456-AA88-C34C654CB8C0}" type="pres">
      <dgm:prSet presAssocID="{F68528B4-1A96-40A5-92B5-F7D6454C4320}" presName="rootConnector" presStyleLbl="node3" presStyleIdx="0" presStyleCnt="4"/>
      <dgm:spPr/>
    </dgm:pt>
    <dgm:pt modelId="{8CD036D4-F617-4130-AF5A-0D0B510A74F3}" type="pres">
      <dgm:prSet presAssocID="{F68528B4-1A96-40A5-92B5-F7D6454C4320}" presName="hierChild4" presStyleCnt="0"/>
      <dgm:spPr/>
    </dgm:pt>
    <dgm:pt modelId="{93963315-AAE6-4F9E-853C-DC63BC5915F5}" type="pres">
      <dgm:prSet presAssocID="{F68528B4-1A96-40A5-92B5-F7D6454C4320}" presName="hierChild5" presStyleCnt="0"/>
      <dgm:spPr/>
    </dgm:pt>
    <dgm:pt modelId="{93D32C34-08ED-4ACE-B011-09B15F104E4E}" type="pres">
      <dgm:prSet presAssocID="{0C238CE1-80BF-4589-A894-6166C8777116}" presName="Name37" presStyleLbl="parChTrans1D3" presStyleIdx="1" presStyleCnt="4"/>
      <dgm:spPr/>
    </dgm:pt>
    <dgm:pt modelId="{20052CCB-06D8-45EF-A9D7-C8438FF3A802}" type="pres">
      <dgm:prSet presAssocID="{92D5C5DD-5246-4C54-9565-CC02B77CA2B5}" presName="hierRoot2" presStyleCnt="0">
        <dgm:presLayoutVars>
          <dgm:hierBranch val="init"/>
        </dgm:presLayoutVars>
      </dgm:prSet>
      <dgm:spPr/>
    </dgm:pt>
    <dgm:pt modelId="{0A5BC3A2-BDFA-4F82-B7CF-20E3463177FC}" type="pres">
      <dgm:prSet presAssocID="{92D5C5DD-5246-4C54-9565-CC02B77CA2B5}" presName="rootComposite" presStyleCnt="0"/>
      <dgm:spPr/>
    </dgm:pt>
    <dgm:pt modelId="{3D48BFC0-375B-40CB-83D1-CE9FFA69640C}" type="pres">
      <dgm:prSet presAssocID="{92D5C5DD-5246-4C54-9565-CC02B77CA2B5}" presName="rootText" presStyleLbl="node3" presStyleIdx="1" presStyleCnt="4" custScaleX="109641" custScaleY="81934" custLinFactNeighborX="13547" custLinFactNeighborY="-9312">
        <dgm:presLayoutVars>
          <dgm:chPref val="3"/>
        </dgm:presLayoutVars>
      </dgm:prSet>
      <dgm:spPr/>
    </dgm:pt>
    <dgm:pt modelId="{077C064D-B924-4DFC-A4D8-05DEF4AFEE15}" type="pres">
      <dgm:prSet presAssocID="{92D5C5DD-5246-4C54-9565-CC02B77CA2B5}" presName="rootConnector" presStyleLbl="node3" presStyleIdx="1" presStyleCnt="4"/>
      <dgm:spPr/>
    </dgm:pt>
    <dgm:pt modelId="{63518DBE-E12D-4F55-839B-A7C79B4D585A}" type="pres">
      <dgm:prSet presAssocID="{92D5C5DD-5246-4C54-9565-CC02B77CA2B5}" presName="hierChild4" presStyleCnt="0"/>
      <dgm:spPr/>
    </dgm:pt>
    <dgm:pt modelId="{98C0963D-7B8B-4D93-8511-507B4351CC05}" type="pres">
      <dgm:prSet presAssocID="{92D5C5DD-5246-4C54-9565-CC02B77CA2B5}" presName="hierChild5" presStyleCnt="0"/>
      <dgm:spPr/>
    </dgm:pt>
    <dgm:pt modelId="{5C6EEC43-7F9B-4F44-BA43-124A820FB13D}" type="pres">
      <dgm:prSet presAssocID="{842A2359-A3A6-45F9-ACB8-2E553F2322DB}" presName="Name37" presStyleLbl="parChTrans1D3" presStyleIdx="2" presStyleCnt="4"/>
      <dgm:spPr/>
    </dgm:pt>
    <dgm:pt modelId="{9DC13DFC-73BE-4238-9B29-FC52FB883A11}" type="pres">
      <dgm:prSet presAssocID="{696688BD-EB44-4ED8-8EAF-9617BD3EAD28}" presName="hierRoot2" presStyleCnt="0">
        <dgm:presLayoutVars>
          <dgm:hierBranch val="init"/>
        </dgm:presLayoutVars>
      </dgm:prSet>
      <dgm:spPr/>
    </dgm:pt>
    <dgm:pt modelId="{84B166CC-B37C-4704-9C35-E4B41F65EE8E}" type="pres">
      <dgm:prSet presAssocID="{696688BD-EB44-4ED8-8EAF-9617BD3EAD28}" presName="rootComposite" presStyleCnt="0"/>
      <dgm:spPr/>
    </dgm:pt>
    <dgm:pt modelId="{2E8CCFB2-B085-4DA4-93D5-3A8BB0C06F6D}" type="pres">
      <dgm:prSet presAssocID="{696688BD-EB44-4ED8-8EAF-9617BD3EAD28}" presName="rootText" presStyleLbl="node3" presStyleIdx="2" presStyleCnt="4" custScaleX="109641" custScaleY="81934" custLinFactNeighborX="13547" custLinFactNeighborY="-9312">
        <dgm:presLayoutVars>
          <dgm:chPref val="3"/>
        </dgm:presLayoutVars>
      </dgm:prSet>
      <dgm:spPr/>
    </dgm:pt>
    <dgm:pt modelId="{C4715559-5E39-4017-885A-D881B0EB30A8}" type="pres">
      <dgm:prSet presAssocID="{696688BD-EB44-4ED8-8EAF-9617BD3EAD28}" presName="rootConnector" presStyleLbl="node3" presStyleIdx="2" presStyleCnt="4"/>
      <dgm:spPr/>
    </dgm:pt>
    <dgm:pt modelId="{7D0C247B-81E9-4487-A066-919B21B2D93C}" type="pres">
      <dgm:prSet presAssocID="{696688BD-EB44-4ED8-8EAF-9617BD3EAD28}" presName="hierChild4" presStyleCnt="0"/>
      <dgm:spPr/>
    </dgm:pt>
    <dgm:pt modelId="{9ED6F7C5-07FC-4EC5-9FC5-5898299DC099}" type="pres">
      <dgm:prSet presAssocID="{696688BD-EB44-4ED8-8EAF-9617BD3EAD28}" presName="hierChild5" presStyleCnt="0"/>
      <dgm:spPr/>
    </dgm:pt>
    <dgm:pt modelId="{BB6592CA-DD7A-4DE2-AB02-169503E6C613}" type="pres">
      <dgm:prSet presAssocID="{9AFCD911-A0C3-4E6F-BC5A-404E88F95070}" presName="Name37" presStyleLbl="parChTrans1D3" presStyleIdx="3" presStyleCnt="4"/>
      <dgm:spPr/>
    </dgm:pt>
    <dgm:pt modelId="{5A2065FF-03C2-408F-AFA4-B81C8D0A1770}" type="pres">
      <dgm:prSet presAssocID="{92272EBB-162F-47A3-8CEC-200F2137CCC2}" presName="hierRoot2" presStyleCnt="0">
        <dgm:presLayoutVars>
          <dgm:hierBranch val="init"/>
        </dgm:presLayoutVars>
      </dgm:prSet>
      <dgm:spPr/>
    </dgm:pt>
    <dgm:pt modelId="{46AFE342-F1B1-4649-835F-A27D5171E039}" type="pres">
      <dgm:prSet presAssocID="{92272EBB-162F-47A3-8CEC-200F2137CCC2}" presName="rootComposite" presStyleCnt="0"/>
      <dgm:spPr/>
    </dgm:pt>
    <dgm:pt modelId="{57735D8E-621B-46AB-A0FC-459682CCB46D}" type="pres">
      <dgm:prSet presAssocID="{92272EBB-162F-47A3-8CEC-200F2137CCC2}" presName="rootText" presStyleLbl="node3" presStyleIdx="3" presStyleCnt="4" custScaleX="109641" custScaleY="81934" custLinFactNeighborX="13547" custLinFactNeighborY="-9312">
        <dgm:presLayoutVars>
          <dgm:chPref val="3"/>
        </dgm:presLayoutVars>
      </dgm:prSet>
      <dgm:spPr/>
    </dgm:pt>
    <dgm:pt modelId="{225CFBE1-CC1C-4389-B73C-38CFB10E57F1}" type="pres">
      <dgm:prSet presAssocID="{92272EBB-162F-47A3-8CEC-200F2137CCC2}" presName="rootConnector" presStyleLbl="node3" presStyleIdx="3" presStyleCnt="4"/>
      <dgm:spPr/>
    </dgm:pt>
    <dgm:pt modelId="{6BB71EBD-EB74-458A-BCD9-81636AD96423}" type="pres">
      <dgm:prSet presAssocID="{92272EBB-162F-47A3-8CEC-200F2137CCC2}" presName="hierChild4" presStyleCnt="0"/>
      <dgm:spPr/>
    </dgm:pt>
    <dgm:pt modelId="{1AF88E7C-6BFD-4AFC-8C00-4FE580F12379}" type="pres">
      <dgm:prSet presAssocID="{92272EBB-162F-47A3-8CEC-200F2137CCC2}" presName="hierChild5" presStyleCnt="0"/>
      <dgm:spPr/>
    </dgm:pt>
    <dgm:pt modelId="{2AE86300-5C10-4A11-9178-9DA8B557C2C4}" type="pres">
      <dgm:prSet presAssocID="{4D3ABFE9-97C1-4634-9D16-CA8496F40541}" presName="hierChild5" presStyleCnt="0"/>
      <dgm:spPr/>
    </dgm:pt>
    <dgm:pt modelId="{5BB5C234-15EE-495E-B7E2-1E9660BC7FB9}" type="pres">
      <dgm:prSet presAssocID="{2C2AC99E-79B6-417A-BD92-1A1001951FEE}" presName="hierChild3" presStyleCnt="0"/>
      <dgm:spPr/>
    </dgm:pt>
  </dgm:ptLst>
  <dgm:cxnLst>
    <dgm:cxn modelId="{65F5AA16-051C-43ED-8C10-FB4D0CD3FDAC}" type="presOf" srcId="{92272EBB-162F-47A3-8CEC-200F2137CCC2}" destId="{225CFBE1-CC1C-4389-B73C-38CFB10E57F1}" srcOrd="1" destOrd="0" presId="urn:microsoft.com/office/officeart/2005/8/layout/orgChart1"/>
    <dgm:cxn modelId="{93B61E1C-7D56-424C-A683-5858948AAA78}" type="presOf" srcId="{2C2AC99E-79B6-417A-BD92-1A1001951FEE}" destId="{33220F5C-3A00-4E13-AC6B-BA268FCF0BF7}" srcOrd="1" destOrd="0" presId="urn:microsoft.com/office/officeart/2005/8/layout/orgChart1"/>
    <dgm:cxn modelId="{0DCCA221-9AC3-40E3-AE9F-2AA8A9AD823B}" type="presOf" srcId="{9066E759-E8BB-4E9A-AD68-3C933BFC823B}" destId="{B6A15CB8-48A1-4D31-AA00-47E821CE7D55}" srcOrd="0" destOrd="0" presId="urn:microsoft.com/office/officeart/2005/8/layout/orgChart1"/>
    <dgm:cxn modelId="{FFC8F72C-6D8A-4576-942B-D583F0099893}" type="presOf" srcId="{696688BD-EB44-4ED8-8EAF-9617BD3EAD28}" destId="{C4715559-5E39-4017-885A-D881B0EB30A8}" srcOrd="1" destOrd="0" presId="urn:microsoft.com/office/officeart/2005/8/layout/orgChart1"/>
    <dgm:cxn modelId="{8511B638-2EBC-4A22-A698-505072244879}" type="presOf" srcId="{2C2AC99E-79B6-417A-BD92-1A1001951FEE}" destId="{5FF6AB91-A01C-46A3-B5D8-4B149F54C9E1}" srcOrd="0" destOrd="0" presId="urn:microsoft.com/office/officeart/2005/8/layout/orgChart1"/>
    <dgm:cxn modelId="{CB2BC938-8DEA-4E13-AE10-336B86232814}" type="presOf" srcId="{4D3ABFE9-97C1-4634-9D16-CA8496F40541}" destId="{D9E37314-773D-4CC3-B1B7-8DE696E47BFA}" srcOrd="0" destOrd="0" presId="urn:microsoft.com/office/officeart/2005/8/layout/orgChart1"/>
    <dgm:cxn modelId="{AE907B3F-DC65-4A83-A5C4-C2F68CEBADFD}" srcId="{4D3ABFE9-97C1-4634-9D16-CA8496F40541}" destId="{F68528B4-1A96-40A5-92B5-F7D6454C4320}" srcOrd="0" destOrd="0" parTransId="{25AB4A5E-B7B7-4487-8F2A-0AC39E214A51}" sibTransId="{AF81AF7B-7189-4A62-AE00-28BE5CACA1F5}"/>
    <dgm:cxn modelId="{DC806B5B-2206-4F98-B237-2B6F4C23B7E5}" type="presOf" srcId="{696688BD-EB44-4ED8-8EAF-9617BD3EAD28}" destId="{2E8CCFB2-B085-4DA4-93D5-3A8BB0C06F6D}" srcOrd="0" destOrd="0" presId="urn:microsoft.com/office/officeart/2005/8/layout/orgChart1"/>
    <dgm:cxn modelId="{E887145C-1584-45CF-843E-38243466CBBF}" srcId="{4D3ABFE9-97C1-4634-9D16-CA8496F40541}" destId="{92272EBB-162F-47A3-8CEC-200F2137CCC2}" srcOrd="3" destOrd="0" parTransId="{9AFCD911-A0C3-4E6F-BC5A-404E88F95070}" sibTransId="{42F43205-8BFA-45D9-A919-C493583C835D}"/>
    <dgm:cxn modelId="{E98F6769-EC48-47A6-9FB6-B2A7C3BB613B}" type="presOf" srcId="{92272EBB-162F-47A3-8CEC-200F2137CCC2}" destId="{57735D8E-621B-46AB-A0FC-459682CCB46D}" srcOrd="0" destOrd="0" presId="urn:microsoft.com/office/officeart/2005/8/layout/orgChart1"/>
    <dgm:cxn modelId="{7B626D6D-0BD3-4D04-A466-44385A9BAFF2}" type="presOf" srcId="{D13CDC55-0B69-4BB7-A8E7-57925CB04DBF}" destId="{A4F8C9B6-368D-42C1-971E-48715514E5CE}" srcOrd="0" destOrd="0" presId="urn:microsoft.com/office/officeart/2005/8/layout/orgChart1"/>
    <dgm:cxn modelId="{74A95C51-4AA8-43E2-A8F7-D7F957BB99C3}" type="presOf" srcId="{0C238CE1-80BF-4589-A894-6166C8777116}" destId="{93D32C34-08ED-4ACE-B011-09B15F104E4E}" srcOrd="0" destOrd="0" presId="urn:microsoft.com/office/officeart/2005/8/layout/orgChart1"/>
    <dgm:cxn modelId="{2EB13184-03B3-4024-A15F-A5574FEBEE41}" type="presOf" srcId="{25AB4A5E-B7B7-4487-8F2A-0AC39E214A51}" destId="{E514E89A-4E2C-4C29-BD17-F8C572BA9120}" srcOrd="0" destOrd="0" presId="urn:microsoft.com/office/officeart/2005/8/layout/orgChart1"/>
    <dgm:cxn modelId="{4FFDFA85-0BD4-4E3A-8C50-01EFC8894FA5}" type="presOf" srcId="{92D5C5DD-5246-4C54-9565-CC02B77CA2B5}" destId="{3D48BFC0-375B-40CB-83D1-CE9FFA69640C}" srcOrd="0" destOrd="0" presId="urn:microsoft.com/office/officeart/2005/8/layout/orgChart1"/>
    <dgm:cxn modelId="{B1597D8C-6CC1-4921-B3DC-62B7CC976D55}" type="presOf" srcId="{9AFCD911-A0C3-4E6F-BC5A-404E88F95070}" destId="{BB6592CA-DD7A-4DE2-AB02-169503E6C613}" srcOrd="0" destOrd="0" presId="urn:microsoft.com/office/officeart/2005/8/layout/orgChart1"/>
    <dgm:cxn modelId="{AA1FB7A1-A0B3-47D4-B2AA-3D5DC80CA72F}" srcId="{D13CDC55-0B69-4BB7-A8E7-57925CB04DBF}" destId="{2C2AC99E-79B6-417A-BD92-1A1001951FEE}" srcOrd="0" destOrd="0" parTransId="{AC237671-6474-4C98-8EDE-AC036A640CDD}" sibTransId="{BF5888D9-9690-43C8-972D-EEA0E3340FE2}"/>
    <dgm:cxn modelId="{8FC89DAE-2E7B-41E4-9396-9AE916EBAFF2}" srcId="{2C2AC99E-79B6-417A-BD92-1A1001951FEE}" destId="{4D3ABFE9-97C1-4634-9D16-CA8496F40541}" srcOrd="0" destOrd="0" parTransId="{9066E759-E8BB-4E9A-AD68-3C933BFC823B}" sibTransId="{C9212C30-3B2B-4522-81AA-67AF4BE75F70}"/>
    <dgm:cxn modelId="{E2C78DC2-AD22-4995-9EFD-D7A2407F5B73}" type="presOf" srcId="{842A2359-A3A6-45F9-ACB8-2E553F2322DB}" destId="{5C6EEC43-7F9B-4F44-BA43-124A820FB13D}" srcOrd="0" destOrd="0" presId="urn:microsoft.com/office/officeart/2005/8/layout/orgChart1"/>
    <dgm:cxn modelId="{21DB0FC8-D068-4400-81F8-848BE821B537}" type="presOf" srcId="{92D5C5DD-5246-4C54-9565-CC02B77CA2B5}" destId="{077C064D-B924-4DFC-A4D8-05DEF4AFEE15}" srcOrd="1" destOrd="0" presId="urn:microsoft.com/office/officeart/2005/8/layout/orgChart1"/>
    <dgm:cxn modelId="{EF3650E2-DFB1-41AD-8406-6FEF21D4310E}" srcId="{4D3ABFE9-97C1-4634-9D16-CA8496F40541}" destId="{696688BD-EB44-4ED8-8EAF-9617BD3EAD28}" srcOrd="2" destOrd="0" parTransId="{842A2359-A3A6-45F9-ACB8-2E553F2322DB}" sibTransId="{5A78542C-91E6-4FD5-9874-262D329105A7}"/>
    <dgm:cxn modelId="{B51319E4-156A-4C48-B788-C2E92E1C5756}" type="presOf" srcId="{4D3ABFE9-97C1-4634-9D16-CA8496F40541}" destId="{49E527A9-DE2D-4400-B293-24FBFF1FEEAE}" srcOrd="1" destOrd="0" presId="urn:microsoft.com/office/officeart/2005/8/layout/orgChart1"/>
    <dgm:cxn modelId="{40BC60E6-154D-443C-AA05-4E6E4331D713}" srcId="{4D3ABFE9-97C1-4634-9D16-CA8496F40541}" destId="{92D5C5DD-5246-4C54-9565-CC02B77CA2B5}" srcOrd="1" destOrd="0" parTransId="{0C238CE1-80BF-4589-A894-6166C8777116}" sibTransId="{2AEF76AD-4FB0-4531-82B2-AF3D638F0DE5}"/>
    <dgm:cxn modelId="{536F95E9-E30D-45AA-8DA8-F8BC0318C398}" type="presOf" srcId="{F68528B4-1A96-40A5-92B5-F7D6454C4320}" destId="{CF1B363C-AA84-4456-AA88-C34C654CB8C0}" srcOrd="1" destOrd="0" presId="urn:microsoft.com/office/officeart/2005/8/layout/orgChart1"/>
    <dgm:cxn modelId="{BB16D4FB-0BC9-48AD-A2BF-5F9584A614BB}" type="presOf" srcId="{F68528B4-1A96-40A5-92B5-F7D6454C4320}" destId="{0F010E6B-4E52-4B6B-9D22-53504C4EFEC3}" srcOrd="0" destOrd="0" presId="urn:microsoft.com/office/officeart/2005/8/layout/orgChart1"/>
    <dgm:cxn modelId="{B2DFD3DE-1855-4BF1-A3B1-6DD34BAB94C4}" type="presParOf" srcId="{A4F8C9B6-368D-42C1-971E-48715514E5CE}" destId="{EFD55A80-6BCF-4D14-811D-0E10B2ED9E13}" srcOrd="0" destOrd="0" presId="urn:microsoft.com/office/officeart/2005/8/layout/orgChart1"/>
    <dgm:cxn modelId="{484C8533-2337-4A57-B3C8-2A4ADBCEFC9C}" type="presParOf" srcId="{EFD55A80-6BCF-4D14-811D-0E10B2ED9E13}" destId="{7FBA1BF2-2831-4A49-B5BD-19F598109786}" srcOrd="0" destOrd="0" presId="urn:microsoft.com/office/officeart/2005/8/layout/orgChart1"/>
    <dgm:cxn modelId="{208842BC-B4C8-4007-B721-EF0A2B92D8AD}" type="presParOf" srcId="{7FBA1BF2-2831-4A49-B5BD-19F598109786}" destId="{5FF6AB91-A01C-46A3-B5D8-4B149F54C9E1}" srcOrd="0" destOrd="0" presId="urn:microsoft.com/office/officeart/2005/8/layout/orgChart1"/>
    <dgm:cxn modelId="{FCCBF078-D19E-484F-8B11-14160385420E}" type="presParOf" srcId="{7FBA1BF2-2831-4A49-B5BD-19F598109786}" destId="{33220F5C-3A00-4E13-AC6B-BA268FCF0BF7}" srcOrd="1" destOrd="0" presId="urn:microsoft.com/office/officeart/2005/8/layout/orgChart1"/>
    <dgm:cxn modelId="{2BF8601E-EA9E-46A2-AA50-5E26FBC45F1D}" type="presParOf" srcId="{EFD55A80-6BCF-4D14-811D-0E10B2ED9E13}" destId="{0DD2293E-6FB0-4C01-8B4F-957BED526ED1}" srcOrd="1" destOrd="0" presId="urn:microsoft.com/office/officeart/2005/8/layout/orgChart1"/>
    <dgm:cxn modelId="{DADA281C-499A-4DB2-8ABD-DB2A89A99968}" type="presParOf" srcId="{0DD2293E-6FB0-4C01-8B4F-957BED526ED1}" destId="{B6A15CB8-48A1-4D31-AA00-47E821CE7D55}" srcOrd="0" destOrd="0" presId="urn:microsoft.com/office/officeart/2005/8/layout/orgChart1"/>
    <dgm:cxn modelId="{5D0ED0C9-5909-4E6D-ADB6-E10F2BE22755}" type="presParOf" srcId="{0DD2293E-6FB0-4C01-8B4F-957BED526ED1}" destId="{0E6D06AF-9E0C-4547-8BCA-35E3C3E7C249}" srcOrd="1" destOrd="0" presId="urn:microsoft.com/office/officeart/2005/8/layout/orgChart1"/>
    <dgm:cxn modelId="{DD1C8C26-66A2-497D-9878-102C69387BA1}" type="presParOf" srcId="{0E6D06AF-9E0C-4547-8BCA-35E3C3E7C249}" destId="{8097F022-7933-491D-8AAE-3C1AE8EBAC41}" srcOrd="0" destOrd="0" presId="urn:microsoft.com/office/officeart/2005/8/layout/orgChart1"/>
    <dgm:cxn modelId="{D5811EE1-1CF9-4D25-A9A6-5B912960AB2E}" type="presParOf" srcId="{8097F022-7933-491D-8AAE-3C1AE8EBAC41}" destId="{D9E37314-773D-4CC3-B1B7-8DE696E47BFA}" srcOrd="0" destOrd="0" presId="urn:microsoft.com/office/officeart/2005/8/layout/orgChart1"/>
    <dgm:cxn modelId="{FCF897AF-EA54-4D70-A382-EEC679E17FEC}" type="presParOf" srcId="{8097F022-7933-491D-8AAE-3C1AE8EBAC41}" destId="{49E527A9-DE2D-4400-B293-24FBFF1FEEAE}" srcOrd="1" destOrd="0" presId="urn:microsoft.com/office/officeart/2005/8/layout/orgChart1"/>
    <dgm:cxn modelId="{B84A0FEB-6FE2-4EDB-A8C8-808595A06AAE}" type="presParOf" srcId="{0E6D06AF-9E0C-4547-8BCA-35E3C3E7C249}" destId="{465AC5AF-420D-4057-AB67-8EC347D730FE}" srcOrd="1" destOrd="0" presId="urn:microsoft.com/office/officeart/2005/8/layout/orgChart1"/>
    <dgm:cxn modelId="{9AB7DE87-363A-4CBB-BEB5-617A59351AA3}" type="presParOf" srcId="{465AC5AF-420D-4057-AB67-8EC347D730FE}" destId="{E514E89A-4E2C-4C29-BD17-F8C572BA9120}" srcOrd="0" destOrd="0" presId="urn:microsoft.com/office/officeart/2005/8/layout/orgChart1"/>
    <dgm:cxn modelId="{D4C31FFE-B7FD-4789-84AC-6202D5CFDBF5}" type="presParOf" srcId="{465AC5AF-420D-4057-AB67-8EC347D730FE}" destId="{7B4718D8-6CDE-49F0-AF61-F3C58D5F7641}" srcOrd="1" destOrd="0" presId="urn:microsoft.com/office/officeart/2005/8/layout/orgChart1"/>
    <dgm:cxn modelId="{02127C09-8C53-4142-A0CD-C49716D7A04B}" type="presParOf" srcId="{7B4718D8-6CDE-49F0-AF61-F3C58D5F7641}" destId="{7A41BAA2-AA02-4501-9462-5513BA0DED3D}" srcOrd="0" destOrd="0" presId="urn:microsoft.com/office/officeart/2005/8/layout/orgChart1"/>
    <dgm:cxn modelId="{E758CC7E-60F7-40B8-9C16-05336FC45F94}" type="presParOf" srcId="{7A41BAA2-AA02-4501-9462-5513BA0DED3D}" destId="{0F010E6B-4E52-4B6B-9D22-53504C4EFEC3}" srcOrd="0" destOrd="0" presId="urn:microsoft.com/office/officeart/2005/8/layout/orgChart1"/>
    <dgm:cxn modelId="{2D58215D-8D23-4FA7-9EAA-2FD5CA9F44F5}" type="presParOf" srcId="{7A41BAA2-AA02-4501-9462-5513BA0DED3D}" destId="{CF1B363C-AA84-4456-AA88-C34C654CB8C0}" srcOrd="1" destOrd="0" presId="urn:microsoft.com/office/officeart/2005/8/layout/orgChart1"/>
    <dgm:cxn modelId="{98218381-3A85-4FD8-84E0-9E3A180A7C73}" type="presParOf" srcId="{7B4718D8-6CDE-49F0-AF61-F3C58D5F7641}" destId="{8CD036D4-F617-4130-AF5A-0D0B510A74F3}" srcOrd="1" destOrd="0" presId="urn:microsoft.com/office/officeart/2005/8/layout/orgChart1"/>
    <dgm:cxn modelId="{4ED9E349-A2FC-48BD-8DD4-9C4F0AF93755}" type="presParOf" srcId="{7B4718D8-6CDE-49F0-AF61-F3C58D5F7641}" destId="{93963315-AAE6-4F9E-853C-DC63BC5915F5}" srcOrd="2" destOrd="0" presId="urn:microsoft.com/office/officeart/2005/8/layout/orgChart1"/>
    <dgm:cxn modelId="{36DF92EB-1525-41C7-A024-D601C1FA4411}" type="presParOf" srcId="{465AC5AF-420D-4057-AB67-8EC347D730FE}" destId="{93D32C34-08ED-4ACE-B011-09B15F104E4E}" srcOrd="2" destOrd="0" presId="urn:microsoft.com/office/officeart/2005/8/layout/orgChart1"/>
    <dgm:cxn modelId="{7668CAF0-EE6C-4D67-8D4B-16DBB5757BDB}" type="presParOf" srcId="{465AC5AF-420D-4057-AB67-8EC347D730FE}" destId="{20052CCB-06D8-45EF-A9D7-C8438FF3A802}" srcOrd="3" destOrd="0" presId="urn:microsoft.com/office/officeart/2005/8/layout/orgChart1"/>
    <dgm:cxn modelId="{3CF6AEBA-811B-4CF1-BB5B-FA37EF576888}" type="presParOf" srcId="{20052CCB-06D8-45EF-A9D7-C8438FF3A802}" destId="{0A5BC3A2-BDFA-4F82-B7CF-20E3463177FC}" srcOrd="0" destOrd="0" presId="urn:microsoft.com/office/officeart/2005/8/layout/orgChart1"/>
    <dgm:cxn modelId="{B4552C9E-FDCC-4F55-881C-F8A2EFDB9DBD}" type="presParOf" srcId="{0A5BC3A2-BDFA-4F82-B7CF-20E3463177FC}" destId="{3D48BFC0-375B-40CB-83D1-CE9FFA69640C}" srcOrd="0" destOrd="0" presId="urn:microsoft.com/office/officeart/2005/8/layout/orgChart1"/>
    <dgm:cxn modelId="{4D7D20F5-4190-4351-B1CC-1994B2BD1B51}" type="presParOf" srcId="{0A5BC3A2-BDFA-4F82-B7CF-20E3463177FC}" destId="{077C064D-B924-4DFC-A4D8-05DEF4AFEE15}" srcOrd="1" destOrd="0" presId="urn:microsoft.com/office/officeart/2005/8/layout/orgChart1"/>
    <dgm:cxn modelId="{B02AF680-F9D2-49CC-B6E3-61AEE55369AD}" type="presParOf" srcId="{20052CCB-06D8-45EF-A9D7-C8438FF3A802}" destId="{63518DBE-E12D-4F55-839B-A7C79B4D585A}" srcOrd="1" destOrd="0" presId="urn:microsoft.com/office/officeart/2005/8/layout/orgChart1"/>
    <dgm:cxn modelId="{83D34030-1390-4CF3-AB6A-F5E10844B1AB}" type="presParOf" srcId="{20052CCB-06D8-45EF-A9D7-C8438FF3A802}" destId="{98C0963D-7B8B-4D93-8511-507B4351CC05}" srcOrd="2" destOrd="0" presId="urn:microsoft.com/office/officeart/2005/8/layout/orgChart1"/>
    <dgm:cxn modelId="{29F6430A-6B47-48A1-A49E-1A214958C60A}" type="presParOf" srcId="{465AC5AF-420D-4057-AB67-8EC347D730FE}" destId="{5C6EEC43-7F9B-4F44-BA43-124A820FB13D}" srcOrd="4" destOrd="0" presId="urn:microsoft.com/office/officeart/2005/8/layout/orgChart1"/>
    <dgm:cxn modelId="{247F5B10-7721-4F98-83E3-AAA2EDBEBAE0}" type="presParOf" srcId="{465AC5AF-420D-4057-AB67-8EC347D730FE}" destId="{9DC13DFC-73BE-4238-9B29-FC52FB883A11}" srcOrd="5" destOrd="0" presId="urn:microsoft.com/office/officeart/2005/8/layout/orgChart1"/>
    <dgm:cxn modelId="{2132CE50-4943-4552-A1A0-240329563C61}" type="presParOf" srcId="{9DC13DFC-73BE-4238-9B29-FC52FB883A11}" destId="{84B166CC-B37C-4704-9C35-E4B41F65EE8E}" srcOrd="0" destOrd="0" presId="urn:microsoft.com/office/officeart/2005/8/layout/orgChart1"/>
    <dgm:cxn modelId="{4D475B7B-DC9C-43F4-B3FE-2B5182255490}" type="presParOf" srcId="{84B166CC-B37C-4704-9C35-E4B41F65EE8E}" destId="{2E8CCFB2-B085-4DA4-93D5-3A8BB0C06F6D}" srcOrd="0" destOrd="0" presId="urn:microsoft.com/office/officeart/2005/8/layout/orgChart1"/>
    <dgm:cxn modelId="{2B6CD549-1BF9-4CB2-A125-6AC5DE946380}" type="presParOf" srcId="{84B166CC-B37C-4704-9C35-E4B41F65EE8E}" destId="{C4715559-5E39-4017-885A-D881B0EB30A8}" srcOrd="1" destOrd="0" presId="urn:microsoft.com/office/officeart/2005/8/layout/orgChart1"/>
    <dgm:cxn modelId="{977950DE-CBEF-4A5B-9F84-7F6370E13DB9}" type="presParOf" srcId="{9DC13DFC-73BE-4238-9B29-FC52FB883A11}" destId="{7D0C247B-81E9-4487-A066-919B21B2D93C}" srcOrd="1" destOrd="0" presId="urn:microsoft.com/office/officeart/2005/8/layout/orgChart1"/>
    <dgm:cxn modelId="{1AFEA01C-CF74-4B82-BC4B-19603C2C3047}" type="presParOf" srcId="{9DC13DFC-73BE-4238-9B29-FC52FB883A11}" destId="{9ED6F7C5-07FC-4EC5-9FC5-5898299DC099}" srcOrd="2" destOrd="0" presId="urn:microsoft.com/office/officeart/2005/8/layout/orgChart1"/>
    <dgm:cxn modelId="{AC4EA939-9011-44AF-877A-907D53D1104E}" type="presParOf" srcId="{465AC5AF-420D-4057-AB67-8EC347D730FE}" destId="{BB6592CA-DD7A-4DE2-AB02-169503E6C613}" srcOrd="6" destOrd="0" presId="urn:microsoft.com/office/officeart/2005/8/layout/orgChart1"/>
    <dgm:cxn modelId="{F150391B-1439-4B7E-97C8-111909311BAF}" type="presParOf" srcId="{465AC5AF-420D-4057-AB67-8EC347D730FE}" destId="{5A2065FF-03C2-408F-AFA4-B81C8D0A1770}" srcOrd="7" destOrd="0" presId="urn:microsoft.com/office/officeart/2005/8/layout/orgChart1"/>
    <dgm:cxn modelId="{68E05252-53A0-4655-8E47-DCEBFD5FB4E8}" type="presParOf" srcId="{5A2065FF-03C2-408F-AFA4-B81C8D0A1770}" destId="{46AFE342-F1B1-4649-835F-A27D5171E039}" srcOrd="0" destOrd="0" presId="urn:microsoft.com/office/officeart/2005/8/layout/orgChart1"/>
    <dgm:cxn modelId="{7CE66766-FF30-4F33-88FA-0A446F1AC529}" type="presParOf" srcId="{46AFE342-F1B1-4649-835F-A27D5171E039}" destId="{57735D8E-621B-46AB-A0FC-459682CCB46D}" srcOrd="0" destOrd="0" presId="urn:microsoft.com/office/officeart/2005/8/layout/orgChart1"/>
    <dgm:cxn modelId="{A35A37B0-74E3-4ECC-87AA-8B72813A7E79}" type="presParOf" srcId="{46AFE342-F1B1-4649-835F-A27D5171E039}" destId="{225CFBE1-CC1C-4389-B73C-38CFB10E57F1}" srcOrd="1" destOrd="0" presId="urn:microsoft.com/office/officeart/2005/8/layout/orgChart1"/>
    <dgm:cxn modelId="{77C88801-75BA-4840-B6FA-7883D1AD6884}" type="presParOf" srcId="{5A2065FF-03C2-408F-AFA4-B81C8D0A1770}" destId="{6BB71EBD-EB74-458A-BCD9-81636AD96423}" srcOrd="1" destOrd="0" presId="urn:microsoft.com/office/officeart/2005/8/layout/orgChart1"/>
    <dgm:cxn modelId="{2FCCFDCA-2CC1-4843-9B44-ACF93E559957}" type="presParOf" srcId="{5A2065FF-03C2-408F-AFA4-B81C8D0A1770}" destId="{1AF88E7C-6BFD-4AFC-8C00-4FE580F12379}" srcOrd="2" destOrd="0" presId="urn:microsoft.com/office/officeart/2005/8/layout/orgChart1"/>
    <dgm:cxn modelId="{E980BD08-BD30-4838-9514-1DC3D256E9FB}" type="presParOf" srcId="{0E6D06AF-9E0C-4547-8BCA-35E3C3E7C249}" destId="{2AE86300-5C10-4A11-9178-9DA8B557C2C4}" srcOrd="2" destOrd="0" presId="urn:microsoft.com/office/officeart/2005/8/layout/orgChart1"/>
    <dgm:cxn modelId="{F60A1177-A15B-414E-A0FC-5373381A9C47}" type="presParOf" srcId="{EFD55A80-6BCF-4D14-811D-0E10B2ED9E13}" destId="{5BB5C234-15EE-495E-B7E2-1E9660BC7FB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0493A-C43B-486D-9E25-93BCCCD3CBFE}">
      <dsp:nvSpPr>
        <dsp:cNvPr id="0" name=""/>
        <dsp:cNvSpPr/>
      </dsp:nvSpPr>
      <dsp:spPr>
        <a:xfrm>
          <a:off x="5726343" y="690712"/>
          <a:ext cx="5021294" cy="741059"/>
        </a:xfrm>
        <a:custGeom>
          <a:avLst/>
          <a:gdLst/>
          <a:ahLst/>
          <a:cxnLst/>
          <a:rect l="0" t="0" r="0" b="0"/>
          <a:pathLst>
            <a:path>
              <a:moveTo>
                <a:pt x="0" y="0"/>
              </a:moveTo>
              <a:lnTo>
                <a:pt x="0" y="585131"/>
              </a:lnTo>
              <a:lnTo>
                <a:pt x="5021294" y="585131"/>
              </a:lnTo>
              <a:lnTo>
                <a:pt x="5021294" y="7410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97F143-A241-4E53-B5FC-8AC262B7B572}">
      <dsp:nvSpPr>
        <dsp:cNvPr id="0" name=""/>
        <dsp:cNvSpPr/>
      </dsp:nvSpPr>
      <dsp:spPr>
        <a:xfrm>
          <a:off x="5726343" y="690712"/>
          <a:ext cx="3344806" cy="741059"/>
        </a:xfrm>
        <a:custGeom>
          <a:avLst/>
          <a:gdLst/>
          <a:ahLst/>
          <a:cxnLst/>
          <a:rect l="0" t="0" r="0" b="0"/>
          <a:pathLst>
            <a:path>
              <a:moveTo>
                <a:pt x="0" y="0"/>
              </a:moveTo>
              <a:lnTo>
                <a:pt x="0" y="585131"/>
              </a:lnTo>
              <a:lnTo>
                <a:pt x="3344806" y="585131"/>
              </a:lnTo>
              <a:lnTo>
                <a:pt x="3344806" y="7410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6EE0BE-8A74-4975-AD31-151818EC8D05}">
      <dsp:nvSpPr>
        <dsp:cNvPr id="0" name=""/>
        <dsp:cNvSpPr/>
      </dsp:nvSpPr>
      <dsp:spPr>
        <a:xfrm>
          <a:off x="5726343" y="690712"/>
          <a:ext cx="1668319" cy="741059"/>
        </a:xfrm>
        <a:custGeom>
          <a:avLst/>
          <a:gdLst/>
          <a:ahLst/>
          <a:cxnLst/>
          <a:rect l="0" t="0" r="0" b="0"/>
          <a:pathLst>
            <a:path>
              <a:moveTo>
                <a:pt x="0" y="0"/>
              </a:moveTo>
              <a:lnTo>
                <a:pt x="0" y="585131"/>
              </a:lnTo>
              <a:lnTo>
                <a:pt x="1668319" y="585131"/>
              </a:lnTo>
              <a:lnTo>
                <a:pt x="1668319" y="7410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B9B939-15C2-4A38-B15B-D919FFDC13C3}">
      <dsp:nvSpPr>
        <dsp:cNvPr id="0" name=""/>
        <dsp:cNvSpPr/>
      </dsp:nvSpPr>
      <dsp:spPr>
        <a:xfrm>
          <a:off x="5672455" y="690712"/>
          <a:ext cx="91440" cy="741059"/>
        </a:xfrm>
        <a:custGeom>
          <a:avLst/>
          <a:gdLst/>
          <a:ahLst/>
          <a:cxnLst/>
          <a:rect l="0" t="0" r="0" b="0"/>
          <a:pathLst>
            <a:path>
              <a:moveTo>
                <a:pt x="53887" y="0"/>
              </a:moveTo>
              <a:lnTo>
                <a:pt x="53887" y="585131"/>
              </a:lnTo>
              <a:lnTo>
                <a:pt x="45720" y="585131"/>
              </a:lnTo>
              <a:lnTo>
                <a:pt x="45720" y="7410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619071-DC1E-4208-BD41-F82012D85347}">
      <dsp:nvSpPr>
        <dsp:cNvPr id="0" name=""/>
        <dsp:cNvSpPr/>
      </dsp:nvSpPr>
      <dsp:spPr>
        <a:xfrm>
          <a:off x="3960204" y="690712"/>
          <a:ext cx="1766138" cy="741059"/>
        </a:xfrm>
        <a:custGeom>
          <a:avLst/>
          <a:gdLst/>
          <a:ahLst/>
          <a:cxnLst/>
          <a:rect l="0" t="0" r="0" b="0"/>
          <a:pathLst>
            <a:path>
              <a:moveTo>
                <a:pt x="1766138" y="0"/>
              </a:moveTo>
              <a:lnTo>
                <a:pt x="1766138" y="585131"/>
              </a:lnTo>
              <a:lnTo>
                <a:pt x="0" y="585131"/>
              </a:lnTo>
              <a:lnTo>
                <a:pt x="0" y="7410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14E89A-4E2C-4C29-BD17-F8C572BA9120}">
      <dsp:nvSpPr>
        <dsp:cNvPr id="0" name=""/>
        <dsp:cNvSpPr/>
      </dsp:nvSpPr>
      <dsp:spPr>
        <a:xfrm>
          <a:off x="2385397" y="690712"/>
          <a:ext cx="3340945" cy="741059"/>
        </a:xfrm>
        <a:custGeom>
          <a:avLst/>
          <a:gdLst/>
          <a:ahLst/>
          <a:cxnLst/>
          <a:rect l="0" t="0" r="0" b="0"/>
          <a:pathLst>
            <a:path>
              <a:moveTo>
                <a:pt x="3340945" y="0"/>
              </a:moveTo>
              <a:lnTo>
                <a:pt x="3340945" y="585131"/>
              </a:lnTo>
              <a:lnTo>
                <a:pt x="0" y="585131"/>
              </a:lnTo>
              <a:lnTo>
                <a:pt x="0" y="7410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A15CB8-48A1-4D31-AA00-47E821CE7D55}">
      <dsp:nvSpPr>
        <dsp:cNvPr id="0" name=""/>
        <dsp:cNvSpPr/>
      </dsp:nvSpPr>
      <dsp:spPr>
        <a:xfrm>
          <a:off x="697564" y="690712"/>
          <a:ext cx="5028778" cy="741059"/>
        </a:xfrm>
        <a:custGeom>
          <a:avLst/>
          <a:gdLst/>
          <a:ahLst/>
          <a:cxnLst/>
          <a:rect l="0" t="0" r="0" b="0"/>
          <a:pathLst>
            <a:path>
              <a:moveTo>
                <a:pt x="5028778" y="0"/>
              </a:moveTo>
              <a:lnTo>
                <a:pt x="5028778" y="585131"/>
              </a:lnTo>
              <a:lnTo>
                <a:pt x="0" y="585131"/>
              </a:lnTo>
              <a:lnTo>
                <a:pt x="0" y="7410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F6AB91-A01C-46A3-B5D8-4B149F54C9E1}">
      <dsp:nvSpPr>
        <dsp:cNvPr id="0" name=""/>
        <dsp:cNvSpPr/>
      </dsp:nvSpPr>
      <dsp:spPr>
        <a:xfrm>
          <a:off x="4736343" y="0"/>
          <a:ext cx="1979999" cy="690712"/>
        </a:xfrm>
        <a:prstGeom prst="rect">
          <a:avLst/>
        </a:prstGeom>
        <a:gradFill rotWithShape="0">
          <a:gsLst>
            <a:gs pos="0">
              <a:schemeClr val="accent6">
                <a:lumMod val="0"/>
                <a:lumOff val="100000"/>
              </a:schemeClr>
            </a:gs>
            <a:gs pos="25000">
              <a:schemeClr val="accent6">
                <a:lumMod val="0"/>
                <a:lumOff val="100000"/>
              </a:schemeClr>
            </a:gs>
            <a:gs pos="64000">
              <a:schemeClr val="accent6">
                <a:lumMod val="100000"/>
              </a:schemeClr>
            </a:gs>
          </a:gsLst>
          <a:path path="circle">
            <a:fillToRect l="50000" t="-80000" r="50000" b="180000"/>
          </a:path>
        </a:gradFill>
        <a:ln w="12700" cap="flat" cmpd="sng" algn="ctr">
          <a:solidFill>
            <a:schemeClr val="lt1">
              <a:hueOff val="0"/>
              <a:satOff val="0"/>
              <a:lumOff val="0"/>
              <a:alphaOff val="0"/>
            </a:schemeClr>
          </a:solidFill>
          <a:prstDash val="solid"/>
          <a:miter lim="800000"/>
        </a:ln>
        <a:effectLst>
          <a:outerShdw blurRad="50800" dist="76200" dir="2700000" algn="tl" rotWithShape="0">
            <a:prstClr val="black">
              <a:alpha val="40000"/>
            </a:prstClr>
          </a:outerShdw>
          <a:softEdge rad="0"/>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b="1" kern="1200" dirty="0">
              <a:solidFill>
                <a:schemeClr val="tx1"/>
              </a:solidFill>
              <a:latin typeface="Arial" panose="020B0604020202020204" pitchFamily="34" charset="0"/>
              <a:cs typeface="Arial" panose="020B0604020202020204" pitchFamily="34" charset="0"/>
            </a:rPr>
            <a:t>Geschäftsführung</a:t>
          </a:r>
        </a:p>
      </dsp:txBody>
      <dsp:txXfrm>
        <a:off x="4736343" y="0"/>
        <a:ext cx="1979999" cy="690712"/>
      </dsp:txXfrm>
    </dsp:sp>
    <dsp:sp modelId="{D9E37314-773D-4CC3-B1B7-8DE696E47BFA}">
      <dsp:nvSpPr>
        <dsp:cNvPr id="0" name=""/>
        <dsp:cNvSpPr/>
      </dsp:nvSpPr>
      <dsp:spPr>
        <a:xfrm>
          <a:off x="15249" y="1431772"/>
          <a:ext cx="1364629" cy="767437"/>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b="1" kern="1200" dirty="0">
              <a:solidFill>
                <a:schemeClr val="tx1"/>
              </a:solidFill>
              <a:latin typeface="Arial" panose="020B0604020202020204" pitchFamily="34" charset="0"/>
              <a:cs typeface="Arial" panose="020B0604020202020204" pitchFamily="34" charset="0"/>
            </a:rPr>
            <a:t>Einkauf</a:t>
          </a:r>
          <a:endParaRPr lang="de-DE" sz="1400" kern="1200" dirty="0"/>
        </a:p>
      </dsp:txBody>
      <dsp:txXfrm>
        <a:off x="15249" y="1431772"/>
        <a:ext cx="1364629" cy="767437"/>
      </dsp:txXfrm>
    </dsp:sp>
    <dsp:sp modelId="{0F010E6B-4E52-4B6B-9D22-53504C4EFEC3}">
      <dsp:nvSpPr>
        <dsp:cNvPr id="0" name=""/>
        <dsp:cNvSpPr/>
      </dsp:nvSpPr>
      <dsp:spPr>
        <a:xfrm>
          <a:off x="1703082" y="1431772"/>
          <a:ext cx="1364629" cy="767437"/>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b="1" kern="1200" dirty="0">
              <a:solidFill>
                <a:schemeClr val="tx1"/>
              </a:solidFill>
              <a:latin typeface="Arial" panose="020B0604020202020204" pitchFamily="34" charset="0"/>
              <a:cs typeface="Arial" panose="020B0604020202020204" pitchFamily="34" charset="0"/>
            </a:rPr>
            <a:t>Forschung und</a:t>
          </a:r>
        </a:p>
        <a:p>
          <a:pPr marL="0" lvl="0" indent="0" algn="ctr" defTabSz="533400">
            <a:lnSpc>
              <a:spcPct val="90000"/>
            </a:lnSpc>
            <a:spcBef>
              <a:spcPct val="0"/>
            </a:spcBef>
            <a:spcAft>
              <a:spcPct val="35000"/>
            </a:spcAft>
            <a:buNone/>
          </a:pPr>
          <a:r>
            <a:rPr lang="de-DE" sz="1200" b="1" kern="1200" dirty="0">
              <a:solidFill>
                <a:schemeClr val="tx1"/>
              </a:solidFill>
              <a:latin typeface="Arial" panose="020B0604020202020204" pitchFamily="34" charset="0"/>
              <a:cs typeface="Arial" panose="020B0604020202020204" pitchFamily="34" charset="0"/>
            </a:rPr>
            <a:t>Entwicklung</a:t>
          </a:r>
        </a:p>
      </dsp:txBody>
      <dsp:txXfrm>
        <a:off x="1703082" y="1431772"/>
        <a:ext cx="1364629" cy="767437"/>
      </dsp:txXfrm>
    </dsp:sp>
    <dsp:sp modelId="{3D546EEF-9A48-46A6-9169-64FC1704C0BC}">
      <dsp:nvSpPr>
        <dsp:cNvPr id="0" name=""/>
        <dsp:cNvSpPr/>
      </dsp:nvSpPr>
      <dsp:spPr>
        <a:xfrm>
          <a:off x="3277889" y="1431772"/>
          <a:ext cx="1364629" cy="767437"/>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prstClr val="white">
              <a:hueOff val="0"/>
              <a:satOff val="0"/>
              <a:lumOff val="0"/>
              <a:alphaOff val="0"/>
            </a:prst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200" b="1" kern="1200" dirty="0">
              <a:solidFill>
                <a:prstClr val="black"/>
              </a:solidFill>
              <a:latin typeface="Arial" panose="020B0604020202020204" pitchFamily="34" charset="0"/>
              <a:ea typeface="+mn-ea"/>
              <a:cs typeface="Arial" panose="020B0604020202020204" pitchFamily="34" charset="0"/>
            </a:rPr>
            <a:t>Marketing und </a:t>
          </a:r>
        </a:p>
        <a:p>
          <a:pPr marL="0" lvl="0" indent="0" algn="ctr" defTabSz="622300">
            <a:lnSpc>
              <a:spcPct val="90000"/>
            </a:lnSpc>
            <a:spcBef>
              <a:spcPct val="0"/>
            </a:spcBef>
            <a:spcAft>
              <a:spcPct val="35000"/>
            </a:spcAft>
            <a:buNone/>
          </a:pPr>
          <a:r>
            <a:rPr lang="de-DE" sz="1200" b="1" kern="1200" dirty="0">
              <a:solidFill>
                <a:prstClr val="black"/>
              </a:solidFill>
              <a:latin typeface="Arial" panose="020B0604020202020204" pitchFamily="34" charset="0"/>
              <a:ea typeface="+mn-ea"/>
              <a:cs typeface="Arial" panose="020B0604020202020204" pitchFamily="34" charset="0"/>
            </a:rPr>
            <a:t>Vertrieb</a:t>
          </a:r>
        </a:p>
      </dsp:txBody>
      <dsp:txXfrm>
        <a:off x="3277889" y="1431772"/>
        <a:ext cx="1364629" cy="767437"/>
      </dsp:txXfrm>
    </dsp:sp>
    <dsp:sp modelId="{3B159095-FB91-4CD5-AF5F-A5F335389DA4}">
      <dsp:nvSpPr>
        <dsp:cNvPr id="0" name=""/>
        <dsp:cNvSpPr/>
      </dsp:nvSpPr>
      <dsp:spPr>
        <a:xfrm>
          <a:off x="5035860" y="1431772"/>
          <a:ext cx="1364629" cy="767437"/>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prstClr val="white">
              <a:hueOff val="0"/>
              <a:satOff val="0"/>
              <a:lumOff val="0"/>
              <a:alphaOff val="0"/>
            </a:prst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200" b="1" kern="1200" dirty="0">
              <a:solidFill>
                <a:prstClr val="black"/>
              </a:solidFill>
              <a:latin typeface="Arial" panose="020B0604020202020204" pitchFamily="34" charset="0"/>
              <a:ea typeface="+mn-ea"/>
              <a:cs typeface="Arial" panose="020B0604020202020204" pitchFamily="34" charset="0"/>
            </a:rPr>
            <a:t>Service und</a:t>
          </a:r>
        </a:p>
        <a:p>
          <a:pPr marL="0" lvl="0" indent="0" algn="ctr" defTabSz="622300">
            <a:lnSpc>
              <a:spcPct val="90000"/>
            </a:lnSpc>
            <a:spcBef>
              <a:spcPct val="0"/>
            </a:spcBef>
            <a:spcAft>
              <a:spcPct val="35000"/>
            </a:spcAft>
            <a:buNone/>
          </a:pPr>
          <a:r>
            <a:rPr lang="de-DE" sz="1200" b="1" kern="1200" dirty="0">
              <a:solidFill>
                <a:prstClr val="black"/>
              </a:solidFill>
              <a:latin typeface="Arial" panose="020B0604020202020204" pitchFamily="34" charset="0"/>
              <a:ea typeface="+mn-ea"/>
              <a:cs typeface="Arial" panose="020B0604020202020204" pitchFamily="34" charset="0"/>
            </a:rPr>
            <a:t>Support</a:t>
          </a:r>
        </a:p>
      </dsp:txBody>
      <dsp:txXfrm>
        <a:off x="5035860" y="1431772"/>
        <a:ext cx="1364629" cy="767437"/>
      </dsp:txXfrm>
    </dsp:sp>
    <dsp:sp modelId="{AE4113F0-192D-47DC-A9A0-57CBA8F9B808}">
      <dsp:nvSpPr>
        <dsp:cNvPr id="0" name=""/>
        <dsp:cNvSpPr/>
      </dsp:nvSpPr>
      <dsp:spPr>
        <a:xfrm>
          <a:off x="6712347" y="1431772"/>
          <a:ext cx="1364629" cy="767437"/>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prstClr val="white">
              <a:hueOff val="0"/>
              <a:satOff val="0"/>
              <a:lumOff val="0"/>
              <a:alphaOff val="0"/>
            </a:prst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533400">
            <a:lnSpc>
              <a:spcPct val="90000"/>
            </a:lnSpc>
            <a:spcBef>
              <a:spcPct val="0"/>
            </a:spcBef>
            <a:spcAft>
              <a:spcPct val="35000"/>
            </a:spcAft>
            <a:buNone/>
          </a:pPr>
          <a:r>
            <a:rPr lang="de-DE" sz="1200" b="1" kern="1200" dirty="0">
              <a:solidFill>
                <a:prstClr val="black"/>
              </a:solidFill>
              <a:latin typeface="Arial" panose="020B0604020202020204" pitchFamily="34" charset="0"/>
              <a:ea typeface="+mn-ea"/>
              <a:cs typeface="Arial" panose="020B0604020202020204" pitchFamily="34" charset="0"/>
            </a:rPr>
            <a:t>Installation</a:t>
          </a:r>
          <a:endParaRPr lang="de-DE" sz="1400" b="1" kern="1200" dirty="0">
            <a:solidFill>
              <a:prstClr val="black"/>
            </a:solidFill>
            <a:latin typeface="Arial" panose="020B0604020202020204" pitchFamily="34" charset="0"/>
            <a:ea typeface="+mn-ea"/>
            <a:cs typeface="Arial" panose="020B0604020202020204" pitchFamily="34" charset="0"/>
          </a:endParaRPr>
        </a:p>
      </dsp:txBody>
      <dsp:txXfrm>
        <a:off x="6712347" y="1431772"/>
        <a:ext cx="1364629" cy="767437"/>
      </dsp:txXfrm>
    </dsp:sp>
    <dsp:sp modelId="{51D26BDD-D5B7-4CD1-8B02-971BDB289E9A}">
      <dsp:nvSpPr>
        <dsp:cNvPr id="0" name=""/>
        <dsp:cNvSpPr/>
      </dsp:nvSpPr>
      <dsp:spPr>
        <a:xfrm>
          <a:off x="8388835" y="1431772"/>
          <a:ext cx="1364629" cy="767437"/>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prstClr val="white">
              <a:hueOff val="0"/>
              <a:satOff val="0"/>
              <a:lumOff val="0"/>
              <a:alphaOff val="0"/>
            </a:prst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200" b="1" kern="1200" dirty="0">
              <a:solidFill>
                <a:prstClr val="black"/>
              </a:solidFill>
              <a:latin typeface="Arial" panose="020B0604020202020204" pitchFamily="34" charset="0"/>
              <a:ea typeface="+mn-ea"/>
              <a:cs typeface="Arial" panose="020B0604020202020204" pitchFamily="34" charset="0"/>
            </a:rPr>
            <a:t>Finanz-</a:t>
          </a:r>
        </a:p>
        <a:p>
          <a:pPr marL="0" lvl="0" indent="0" algn="ctr" defTabSz="622300">
            <a:lnSpc>
              <a:spcPct val="90000"/>
            </a:lnSpc>
            <a:spcBef>
              <a:spcPct val="0"/>
            </a:spcBef>
            <a:spcAft>
              <a:spcPct val="35000"/>
            </a:spcAft>
            <a:buNone/>
          </a:pPr>
          <a:r>
            <a:rPr lang="de-DE" sz="1200" b="1" kern="1200" dirty="0" err="1">
              <a:solidFill>
                <a:prstClr val="black"/>
              </a:solidFill>
              <a:latin typeface="Arial" panose="020B0604020202020204" pitchFamily="34" charset="0"/>
              <a:ea typeface="+mn-ea"/>
              <a:cs typeface="Arial" panose="020B0604020202020204" pitchFamily="34" charset="0"/>
            </a:rPr>
            <a:t>buchhaltung</a:t>
          </a:r>
          <a:endParaRPr lang="de-DE" sz="1200" b="1" kern="1200" dirty="0">
            <a:solidFill>
              <a:prstClr val="black"/>
            </a:solidFill>
            <a:latin typeface="Arial" panose="020B0604020202020204" pitchFamily="34" charset="0"/>
            <a:ea typeface="+mn-ea"/>
            <a:cs typeface="Arial" panose="020B0604020202020204" pitchFamily="34" charset="0"/>
          </a:endParaRPr>
        </a:p>
      </dsp:txBody>
      <dsp:txXfrm>
        <a:off x="8388835" y="1431772"/>
        <a:ext cx="1364629" cy="767437"/>
      </dsp:txXfrm>
    </dsp:sp>
    <dsp:sp modelId="{298EB643-F651-468D-AC83-9EC537C561A8}">
      <dsp:nvSpPr>
        <dsp:cNvPr id="0" name=""/>
        <dsp:cNvSpPr/>
      </dsp:nvSpPr>
      <dsp:spPr>
        <a:xfrm>
          <a:off x="10065322" y="1431772"/>
          <a:ext cx="1364629" cy="767437"/>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prstClr val="white">
              <a:hueOff val="0"/>
              <a:satOff val="0"/>
              <a:lumOff val="0"/>
              <a:alphaOff val="0"/>
            </a:prst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200" b="1" kern="1200" dirty="0">
              <a:solidFill>
                <a:prstClr val="black"/>
              </a:solidFill>
              <a:latin typeface="Arial" panose="020B0604020202020204" pitchFamily="34" charset="0"/>
              <a:ea typeface="+mn-ea"/>
              <a:cs typeface="Arial" panose="020B0604020202020204" pitchFamily="34" charset="0"/>
            </a:rPr>
            <a:t>Personal-</a:t>
          </a:r>
        </a:p>
        <a:p>
          <a:pPr marL="0" lvl="0" indent="0" algn="ctr" defTabSz="622300">
            <a:lnSpc>
              <a:spcPct val="90000"/>
            </a:lnSpc>
            <a:spcBef>
              <a:spcPct val="0"/>
            </a:spcBef>
            <a:spcAft>
              <a:spcPct val="35000"/>
            </a:spcAft>
            <a:buNone/>
          </a:pPr>
          <a:r>
            <a:rPr lang="de-DE" sz="1200" b="1" kern="1200" dirty="0" err="1">
              <a:solidFill>
                <a:prstClr val="black"/>
              </a:solidFill>
              <a:latin typeface="Arial" panose="020B0604020202020204" pitchFamily="34" charset="0"/>
              <a:ea typeface="+mn-ea"/>
              <a:cs typeface="Arial" panose="020B0604020202020204" pitchFamily="34" charset="0"/>
            </a:rPr>
            <a:t>verwaltung</a:t>
          </a:r>
          <a:endParaRPr lang="de-DE" sz="1200" b="1" kern="1200" dirty="0">
            <a:solidFill>
              <a:prstClr val="black"/>
            </a:solidFill>
            <a:latin typeface="Arial" panose="020B0604020202020204" pitchFamily="34" charset="0"/>
            <a:ea typeface="+mn-ea"/>
            <a:cs typeface="Arial" panose="020B0604020202020204" pitchFamily="34" charset="0"/>
          </a:endParaRPr>
        </a:p>
      </dsp:txBody>
      <dsp:txXfrm>
        <a:off x="10065322" y="1431772"/>
        <a:ext cx="1364629" cy="767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14E89A-4E2C-4C29-BD17-F8C572BA9120}">
      <dsp:nvSpPr>
        <dsp:cNvPr id="0" name=""/>
        <dsp:cNvSpPr/>
      </dsp:nvSpPr>
      <dsp:spPr>
        <a:xfrm>
          <a:off x="5718175" y="812274"/>
          <a:ext cx="4084751" cy="1202809"/>
        </a:xfrm>
        <a:custGeom>
          <a:avLst/>
          <a:gdLst/>
          <a:ahLst/>
          <a:cxnLst/>
          <a:rect l="0" t="0" r="0" b="0"/>
          <a:pathLst>
            <a:path>
              <a:moveTo>
                <a:pt x="0" y="0"/>
              </a:moveTo>
              <a:lnTo>
                <a:pt x="0" y="405391"/>
              </a:lnTo>
              <a:lnTo>
                <a:pt x="4084751" y="405391"/>
              </a:lnTo>
              <a:lnTo>
                <a:pt x="4084751" y="12028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787ACE-D601-4436-82EA-6E4E292BD3EC}">
      <dsp:nvSpPr>
        <dsp:cNvPr id="0" name=""/>
        <dsp:cNvSpPr/>
      </dsp:nvSpPr>
      <dsp:spPr>
        <a:xfrm>
          <a:off x="5672455" y="812274"/>
          <a:ext cx="91440" cy="1196771"/>
        </a:xfrm>
        <a:custGeom>
          <a:avLst/>
          <a:gdLst/>
          <a:ahLst/>
          <a:cxnLst/>
          <a:rect l="0" t="0" r="0" b="0"/>
          <a:pathLst>
            <a:path>
              <a:moveTo>
                <a:pt x="45720" y="0"/>
              </a:moveTo>
              <a:lnTo>
                <a:pt x="45720" y="11967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A15CB8-48A1-4D31-AA00-47E821CE7D55}">
      <dsp:nvSpPr>
        <dsp:cNvPr id="0" name=""/>
        <dsp:cNvSpPr/>
      </dsp:nvSpPr>
      <dsp:spPr>
        <a:xfrm>
          <a:off x="1807868" y="812274"/>
          <a:ext cx="3910307" cy="1206872"/>
        </a:xfrm>
        <a:custGeom>
          <a:avLst/>
          <a:gdLst/>
          <a:ahLst/>
          <a:cxnLst/>
          <a:rect l="0" t="0" r="0" b="0"/>
          <a:pathLst>
            <a:path>
              <a:moveTo>
                <a:pt x="3910307" y="0"/>
              </a:moveTo>
              <a:lnTo>
                <a:pt x="3910307" y="409454"/>
              </a:lnTo>
              <a:lnTo>
                <a:pt x="0" y="409454"/>
              </a:lnTo>
              <a:lnTo>
                <a:pt x="0" y="12068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F6AB91-A01C-46A3-B5D8-4B149F54C9E1}">
      <dsp:nvSpPr>
        <dsp:cNvPr id="0" name=""/>
        <dsp:cNvSpPr/>
      </dsp:nvSpPr>
      <dsp:spPr>
        <a:xfrm>
          <a:off x="4601980" y="38969"/>
          <a:ext cx="2232389" cy="773305"/>
        </a:xfrm>
        <a:prstGeom prst="rect">
          <a:avLst/>
        </a:prstGeom>
        <a:gradFill rotWithShape="0">
          <a:gsLst>
            <a:gs pos="0">
              <a:schemeClr val="accent6">
                <a:lumMod val="0"/>
                <a:lumOff val="100000"/>
              </a:schemeClr>
            </a:gs>
            <a:gs pos="25000">
              <a:schemeClr val="accent6">
                <a:lumMod val="0"/>
                <a:lumOff val="100000"/>
              </a:schemeClr>
            </a:gs>
            <a:gs pos="64000">
              <a:schemeClr val="accent6">
                <a:lumMod val="100000"/>
              </a:schemeClr>
            </a:gs>
          </a:gsLst>
          <a:path path="circle">
            <a:fillToRect l="50000" t="-80000" r="50000" b="180000"/>
          </a:path>
        </a:gradFill>
        <a:ln w="12700" cap="flat" cmpd="sng" algn="ctr">
          <a:solidFill>
            <a:schemeClr val="lt1">
              <a:hueOff val="0"/>
              <a:satOff val="0"/>
              <a:lumOff val="0"/>
              <a:alphaOff val="0"/>
            </a:schemeClr>
          </a:solidFill>
          <a:prstDash val="solid"/>
          <a:miter lim="800000"/>
        </a:ln>
        <a:effectLst>
          <a:outerShdw blurRad="50800" dist="76200" dir="2700000" algn="tl" rotWithShape="0">
            <a:prstClr val="black">
              <a:alpha val="40000"/>
            </a:prstClr>
          </a:outerShdw>
          <a:softEdge rad="0"/>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b="1" kern="1200" dirty="0">
              <a:solidFill>
                <a:schemeClr val="tx1"/>
              </a:solidFill>
              <a:latin typeface="Arial" panose="020B0604020202020204" pitchFamily="34" charset="0"/>
              <a:cs typeface="Arial" panose="020B0604020202020204" pitchFamily="34" charset="0"/>
            </a:rPr>
            <a:t>Geschäftsführung</a:t>
          </a:r>
        </a:p>
      </dsp:txBody>
      <dsp:txXfrm>
        <a:off x="4601980" y="38969"/>
        <a:ext cx="2232389" cy="773305"/>
      </dsp:txXfrm>
    </dsp:sp>
    <dsp:sp modelId="{D9E37314-773D-4CC3-B1B7-8DE696E47BFA}">
      <dsp:nvSpPr>
        <dsp:cNvPr id="0" name=""/>
        <dsp:cNvSpPr/>
      </dsp:nvSpPr>
      <dsp:spPr>
        <a:xfrm>
          <a:off x="1077319" y="2019146"/>
          <a:ext cx="1461096" cy="848110"/>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b="1" kern="1200" dirty="0">
              <a:solidFill>
                <a:schemeClr val="tx1"/>
              </a:solidFill>
              <a:latin typeface="Arial" panose="020B0604020202020204" pitchFamily="34" charset="0"/>
              <a:cs typeface="Arial" panose="020B0604020202020204" pitchFamily="34" charset="0"/>
            </a:rPr>
            <a:t>Festnetz</a:t>
          </a:r>
        </a:p>
      </dsp:txBody>
      <dsp:txXfrm>
        <a:off x="1077319" y="2019146"/>
        <a:ext cx="1461096" cy="848110"/>
      </dsp:txXfrm>
    </dsp:sp>
    <dsp:sp modelId="{92679351-013F-4802-A0E4-09182F86230C}">
      <dsp:nvSpPr>
        <dsp:cNvPr id="0" name=""/>
        <dsp:cNvSpPr/>
      </dsp:nvSpPr>
      <dsp:spPr>
        <a:xfrm>
          <a:off x="4987627" y="2009046"/>
          <a:ext cx="1461096" cy="848110"/>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b="1" kern="1200" dirty="0">
              <a:solidFill>
                <a:schemeClr val="tx1"/>
              </a:solidFill>
              <a:latin typeface="Arial" panose="020B0604020202020204" pitchFamily="34" charset="0"/>
              <a:cs typeface="Arial" panose="020B0604020202020204" pitchFamily="34" charset="0"/>
            </a:rPr>
            <a:t>Glasfaser</a:t>
          </a:r>
          <a:endParaRPr lang="de-DE" sz="2400" b="1" kern="1200" dirty="0">
            <a:solidFill>
              <a:schemeClr val="tx1"/>
            </a:solidFill>
            <a:latin typeface="Arial" panose="020B0604020202020204" pitchFamily="34" charset="0"/>
            <a:cs typeface="Arial" panose="020B0604020202020204" pitchFamily="34" charset="0"/>
          </a:endParaRPr>
        </a:p>
      </dsp:txBody>
      <dsp:txXfrm>
        <a:off x="4987627" y="2009046"/>
        <a:ext cx="1461096" cy="848110"/>
      </dsp:txXfrm>
    </dsp:sp>
    <dsp:sp modelId="{0F010E6B-4E52-4B6B-9D22-53504C4EFEC3}">
      <dsp:nvSpPr>
        <dsp:cNvPr id="0" name=""/>
        <dsp:cNvSpPr/>
      </dsp:nvSpPr>
      <dsp:spPr>
        <a:xfrm>
          <a:off x="9072379" y="2015083"/>
          <a:ext cx="1461096" cy="848110"/>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b="1" kern="1200" dirty="0">
              <a:solidFill>
                <a:schemeClr val="tx1"/>
              </a:solidFill>
              <a:latin typeface="Arial" panose="020B0604020202020204" pitchFamily="34" charset="0"/>
              <a:cs typeface="Arial" panose="020B0604020202020204" pitchFamily="34" charset="0"/>
            </a:rPr>
            <a:t>Mobilfunk</a:t>
          </a:r>
          <a:endParaRPr lang="de-DE" sz="1400" b="1" kern="1200" dirty="0">
            <a:solidFill>
              <a:schemeClr val="tx1"/>
            </a:solidFill>
            <a:latin typeface="Arial" panose="020B0604020202020204" pitchFamily="34" charset="0"/>
            <a:cs typeface="Arial" panose="020B0604020202020204" pitchFamily="34" charset="0"/>
          </a:endParaRPr>
        </a:p>
      </dsp:txBody>
      <dsp:txXfrm>
        <a:off x="9072379" y="2015083"/>
        <a:ext cx="1461096" cy="8481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592CA-DD7A-4DE2-AB02-169503E6C613}">
      <dsp:nvSpPr>
        <dsp:cNvPr id="0" name=""/>
        <dsp:cNvSpPr/>
      </dsp:nvSpPr>
      <dsp:spPr>
        <a:xfrm>
          <a:off x="5166320" y="1456134"/>
          <a:ext cx="369516" cy="2766151"/>
        </a:xfrm>
        <a:custGeom>
          <a:avLst/>
          <a:gdLst/>
          <a:ahLst/>
          <a:cxnLst/>
          <a:rect l="0" t="0" r="0" b="0"/>
          <a:pathLst>
            <a:path>
              <a:moveTo>
                <a:pt x="0" y="0"/>
              </a:moveTo>
              <a:lnTo>
                <a:pt x="0" y="2766151"/>
              </a:lnTo>
              <a:lnTo>
                <a:pt x="369516" y="27661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6EEC43-7F9B-4F44-BA43-124A820FB13D}">
      <dsp:nvSpPr>
        <dsp:cNvPr id="0" name=""/>
        <dsp:cNvSpPr/>
      </dsp:nvSpPr>
      <dsp:spPr>
        <a:xfrm>
          <a:off x="5166320" y="1456134"/>
          <a:ext cx="369516" cy="2002715"/>
        </a:xfrm>
        <a:custGeom>
          <a:avLst/>
          <a:gdLst/>
          <a:ahLst/>
          <a:cxnLst/>
          <a:rect l="0" t="0" r="0" b="0"/>
          <a:pathLst>
            <a:path>
              <a:moveTo>
                <a:pt x="0" y="0"/>
              </a:moveTo>
              <a:lnTo>
                <a:pt x="0" y="2002715"/>
              </a:lnTo>
              <a:lnTo>
                <a:pt x="369516" y="20027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32C34-08ED-4ACE-B011-09B15F104E4E}">
      <dsp:nvSpPr>
        <dsp:cNvPr id="0" name=""/>
        <dsp:cNvSpPr/>
      </dsp:nvSpPr>
      <dsp:spPr>
        <a:xfrm>
          <a:off x="5166320" y="1456134"/>
          <a:ext cx="369516" cy="1239279"/>
        </a:xfrm>
        <a:custGeom>
          <a:avLst/>
          <a:gdLst/>
          <a:ahLst/>
          <a:cxnLst/>
          <a:rect l="0" t="0" r="0" b="0"/>
          <a:pathLst>
            <a:path>
              <a:moveTo>
                <a:pt x="0" y="0"/>
              </a:moveTo>
              <a:lnTo>
                <a:pt x="0" y="1239279"/>
              </a:lnTo>
              <a:lnTo>
                <a:pt x="369516" y="12392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14E89A-4E2C-4C29-BD17-F8C572BA9120}">
      <dsp:nvSpPr>
        <dsp:cNvPr id="0" name=""/>
        <dsp:cNvSpPr/>
      </dsp:nvSpPr>
      <dsp:spPr>
        <a:xfrm>
          <a:off x="5166320" y="1456134"/>
          <a:ext cx="369516" cy="475843"/>
        </a:xfrm>
        <a:custGeom>
          <a:avLst/>
          <a:gdLst/>
          <a:ahLst/>
          <a:cxnLst/>
          <a:rect l="0" t="0" r="0" b="0"/>
          <a:pathLst>
            <a:path>
              <a:moveTo>
                <a:pt x="0" y="0"/>
              </a:moveTo>
              <a:lnTo>
                <a:pt x="0" y="475843"/>
              </a:lnTo>
              <a:lnTo>
                <a:pt x="369516" y="4758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A15CB8-48A1-4D31-AA00-47E821CE7D55}">
      <dsp:nvSpPr>
        <dsp:cNvPr id="0" name=""/>
        <dsp:cNvSpPr/>
      </dsp:nvSpPr>
      <dsp:spPr>
        <a:xfrm>
          <a:off x="5660913" y="721058"/>
          <a:ext cx="91440" cy="230360"/>
        </a:xfrm>
        <a:custGeom>
          <a:avLst/>
          <a:gdLst/>
          <a:ahLst/>
          <a:cxnLst/>
          <a:rect l="0" t="0" r="0" b="0"/>
          <a:pathLst>
            <a:path>
              <a:moveTo>
                <a:pt x="45720" y="0"/>
              </a:moveTo>
              <a:lnTo>
                <a:pt x="45720" y="2303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F6AB91-A01C-46A3-B5D8-4B149F54C9E1}">
      <dsp:nvSpPr>
        <dsp:cNvPr id="0" name=""/>
        <dsp:cNvSpPr/>
      </dsp:nvSpPr>
      <dsp:spPr>
        <a:xfrm>
          <a:off x="4716631" y="8128"/>
          <a:ext cx="1980003" cy="712930"/>
        </a:xfrm>
        <a:prstGeom prst="rect">
          <a:avLst/>
        </a:prstGeom>
        <a:gradFill rotWithShape="0">
          <a:gsLst>
            <a:gs pos="0">
              <a:schemeClr val="accent6">
                <a:lumMod val="0"/>
                <a:lumOff val="100000"/>
              </a:schemeClr>
            </a:gs>
            <a:gs pos="25000">
              <a:schemeClr val="accent6">
                <a:lumMod val="0"/>
                <a:lumOff val="100000"/>
              </a:schemeClr>
            </a:gs>
            <a:gs pos="64000">
              <a:schemeClr val="accent6">
                <a:lumMod val="100000"/>
              </a:schemeClr>
            </a:gs>
          </a:gsLst>
          <a:path path="circle">
            <a:fillToRect l="50000" t="-80000" r="50000" b="180000"/>
          </a:path>
        </a:gradFill>
        <a:ln w="12700" cap="flat" cmpd="sng" algn="ctr">
          <a:solidFill>
            <a:schemeClr val="lt1">
              <a:hueOff val="0"/>
              <a:satOff val="0"/>
              <a:lumOff val="0"/>
              <a:alphaOff val="0"/>
            </a:schemeClr>
          </a:solidFill>
          <a:prstDash val="solid"/>
          <a:miter lim="800000"/>
        </a:ln>
        <a:effectLst>
          <a:outerShdw blurRad="50800" dist="76200" dir="2700000" algn="tl" rotWithShape="0">
            <a:prstClr val="black">
              <a:alpha val="40000"/>
            </a:prstClr>
          </a:outerShdw>
          <a:softEdge rad="0"/>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b="1" kern="1200" dirty="0">
              <a:solidFill>
                <a:schemeClr val="tx1"/>
              </a:solidFill>
              <a:latin typeface="Arial" panose="020B0604020202020204" pitchFamily="34" charset="0"/>
              <a:cs typeface="Arial" panose="020B0604020202020204" pitchFamily="34" charset="0"/>
            </a:rPr>
            <a:t>Geschäftsführung</a:t>
          </a:r>
        </a:p>
      </dsp:txBody>
      <dsp:txXfrm>
        <a:off x="4716631" y="8128"/>
        <a:ext cx="1980003" cy="712930"/>
      </dsp:txXfrm>
    </dsp:sp>
    <dsp:sp modelId="{D9E37314-773D-4CC3-B1B7-8DE696E47BFA}">
      <dsp:nvSpPr>
        <dsp:cNvPr id="0" name=""/>
        <dsp:cNvSpPr/>
      </dsp:nvSpPr>
      <dsp:spPr>
        <a:xfrm>
          <a:off x="5031242" y="951418"/>
          <a:ext cx="1350781" cy="504715"/>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b="1" kern="1200" dirty="0">
              <a:solidFill>
                <a:schemeClr val="tx1"/>
              </a:solidFill>
              <a:latin typeface="Arial" panose="020B0604020202020204" pitchFamily="34" charset="0"/>
              <a:cs typeface="Arial" panose="020B0604020202020204" pitchFamily="34" charset="0"/>
            </a:rPr>
            <a:t>Berlin</a:t>
          </a:r>
          <a:endParaRPr lang="de-DE" sz="1400" b="1" kern="1200" dirty="0">
            <a:solidFill>
              <a:schemeClr val="tx1"/>
            </a:solidFill>
            <a:latin typeface="Arial" panose="020B0604020202020204" pitchFamily="34" charset="0"/>
            <a:cs typeface="Arial" panose="020B0604020202020204" pitchFamily="34" charset="0"/>
          </a:endParaRPr>
        </a:p>
      </dsp:txBody>
      <dsp:txXfrm>
        <a:off x="5031242" y="951418"/>
        <a:ext cx="1350781" cy="504715"/>
      </dsp:txXfrm>
    </dsp:sp>
    <dsp:sp modelId="{0F010E6B-4E52-4B6B-9D22-53504C4EFEC3}">
      <dsp:nvSpPr>
        <dsp:cNvPr id="0" name=""/>
        <dsp:cNvSpPr/>
      </dsp:nvSpPr>
      <dsp:spPr>
        <a:xfrm>
          <a:off x="5535837" y="1679619"/>
          <a:ext cx="1350781" cy="504715"/>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b="1" kern="1200" dirty="0">
              <a:solidFill>
                <a:schemeClr val="tx1"/>
              </a:solidFill>
              <a:latin typeface="Arial" panose="020B0604020202020204" pitchFamily="34" charset="0"/>
              <a:cs typeface="Arial" panose="020B0604020202020204" pitchFamily="34" charset="0"/>
            </a:rPr>
            <a:t>London</a:t>
          </a:r>
          <a:endParaRPr lang="de-DE" sz="1400" b="1" kern="1200" dirty="0">
            <a:solidFill>
              <a:schemeClr val="tx1"/>
            </a:solidFill>
            <a:latin typeface="Arial" panose="020B0604020202020204" pitchFamily="34" charset="0"/>
            <a:cs typeface="Arial" panose="020B0604020202020204" pitchFamily="34" charset="0"/>
          </a:endParaRPr>
        </a:p>
      </dsp:txBody>
      <dsp:txXfrm>
        <a:off x="5535837" y="1679619"/>
        <a:ext cx="1350781" cy="504715"/>
      </dsp:txXfrm>
    </dsp:sp>
    <dsp:sp modelId="{3D48BFC0-375B-40CB-83D1-CE9FFA69640C}">
      <dsp:nvSpPr>
        <dsp:cNvPr id="0" name=""/>
        <dsp:cNvSpPr/>
      </dsp:nvSpPr>
      <dsp:spPr>
        <a:xfrm>
          <a:off x="5535837" y="2443055"/>
          <a:ext cx="1350781" cy="504715"/>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b="1" kern="1200" dirty="0">
              <a:solidFill>
                <a:schemeClr val="tx1"/>
              </a:solidFill>
              <a:latin typeface="Arial" panose="020B0604020202020204" pitchFamily="34" charset="0"/>
              <a:cs typeface="Arial" panose="020B0604020202020204" pitchFamily="34" charset="0"/>
            </a:rPr>
            <a:t>Paris</a:t>
          </a:r>
          <a:endParaRPr lang="de-DE" sz="2600" b="1" kern="1200" dirty="0">
            <a:solidFill>
              <a:schemeClr val="tx1"/>
            </a:solidFill>
            <a:latin typeface="Arial" panose="020B0604020202020204" pitchFamily="34" charset="0"/>
            <a:cs typeface="Arial" panose="020B0604020202020204" pitchFamily="34" charset="0"/>
          </a:endParaRPr>
        </a:p>
      </dsp:txBody>
      <dsp:txXfrm>
        <a:off x="5535837" y="2443055"/>
        <a:ext cx="1350781" cy="504715"/>
      </dsp:txXfrm>
    </dsp:sp>
    <dsp:sp modelId="{2E8CCFB2-B085-4DA4-93D5-3A8BB0C06F6D}">
      <dsp:nvSpPr>
        <dsp:cNvPr id="0" name=""/>
        <dsp:cNvSpPr/>
      </dsp:nvSpPr>
      <dsp:spPr>
        <a:xfrm>
          <a:off x="5535837" y="3206491"/>
          <a:ext cx="1350781" cy="504715"/>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b="1" kern="1200" dirty="0">
              <a:solidFill>
                <a:schemeClr val="tx1"/>
              </a:solidFill>
              <a:latin typeface="Arial" panose="020B0604020202020204" pitchFamily="34" charset="0"/>
              <a:cs typeface="Arial" panose="020B0604020202020204" pitchFamily="34" charset="0"/>
            </a:rPr>
            <a:t>Madrid</a:t>
          </a:r>
          <a:endParaRPr lang="de-DE" sz="2600" b="1" kern="1200" dirty="0">
            <a:solidFill>
              <a:schemeClr val="tx1"/>
            </a:solidFill>
            <a:latin typeface="Arial" panose="020B0604020202020204" pitchFamily="34" charset="0"/>
            <a:cs typeface="Arial" panose="020B0604020202020204" pitchFamily="34" charset="0"/>
          </a:endParaRPr>
        </a:p>
      </dsp:txBody>
      <dsp:txXfrm>
        <a:off x="5535837" y="3206491"/>
        <a:ext cx="1350781" cy="504715"/>
      </dsp:txXfrm>
    </dsp:sp>
    <dsp:sp modelId="{57735D8E-621B-46AB-A0FC-459682CCB46D}">
      <dsp:nvSpPr>
        <dsp:cNvPr id="0" name=""/>
        <dsp:cNvSpPr/>
      </dsp:nvSpPr>
      <dsp:spPr>
        <a:xfrm>
          <a:off x="5535837" y="3969928"/>
          <a:ext cx="1350781" cy="504715"/>
        </a:xfrm>
        <a:prstGeom prst="rect">
          <a:avLst/>
        </a:prstGeom>
        <a:gradFill rotWithShape="0">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gra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w="101600"/>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b="1" kern="1200" dirty="0">
              <a:solidFill>
                <a:schemeClr val="tx1"/>
              </a:solidFill>
              <a:latin typeface="Arial" panose="020B0604020202020204" pitchFamily="34" charset="0"/>
              <a:cs typeface="Arial" panose="020B0604020202020204" pitchFamily="34" charset="0"/>
            </a:rPr>
            <a:t>Rom</a:t>
          </a:r>
          <a:endParaRPr lang="de-DE" sz="2800" b="1" kern="1200" dirty="0">
            <a:solidFill>
              <a:schemeClr val="tx1"/>
            </a:solidFill>
            <a:latin typeface="Arial" panose="020B0604020202020204" pitchFamily="34" charset="0"/>
            <a:cs typeface="Arial" panose="020B0604020202020204" pitchFamily="34" charset="0"/>
          </a:endParaRPr>
        </a:p>
      </dsp:txBody>
      <dsp:txXfrm>
        <a:off x="5535837" y="3969928"/>
        <a:ext cx="1350781" cy="50471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chemeClr val="accent1">
                <a:lumMod val="5000"/>
                <a:lumOff val="95000"/>
              </a:schemeClr>
            </a:gs>
            <a:gs pos="74000">
              <a:srgbClr val="FEFED6"/>
            </a:gs>
            <a:gs pos="83000">
              <a:srgbClr val="FEFED6"/>
            </a:gs>
          </a:gsLst>
          <a:lin ang="5400000" scaled="1"/>
        </a:gradFill>
        <a:effectLst/>
      </p:bgPr>
    </p:bg>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41F550FE-0809-432F-BBA3-74B5B11F2D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7" name="Titel 6">
            <a:extLst>
              <a:ext uri="{FF2B5EF4-FFF2-40B4-BE49-F238E27FC236}">
                <a16:creationId xmlns:a16="http://schemas.microsoft.com/office/drawing/2014/main" id="{F1ADEED5-7F72-4B24-B6F6-A55208F2D112}"/>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47241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638916-6911-4FA6-8E6A-779E5198DA4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5D45BC2-EB43-4BD6-AA4C-135AD0AB0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F5355D0-E8D3-4075-A31D-61530A82D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CCF23CB-EBF7-4ADA-ADA7-AB926A290C10}"/>
              </a:ext>
            </a:extLst>
          </p:cNvPr>
          <p:cNvSpPr>
            <a:spLocks noGrp="1"/>
          </p:cNvSpPr>
          <p:nvPr>
            <p:ph type="dt" sz="half" idx="10"/>
          </p:nvPr>
        </p:nvSpPr>
        <p:spPr/>
        <p:txBody>
          <a:bodyPr/>
          <a:lstStyle/>
          <a:p>
            <a:fld id="{25842F67-84E8-4B89-A27C-2035465D8C16}" type="datetimeFigureOut">
              <a:rPr lang="de-DE" smtClean="0"/>
              <a:t>10.05.2022</a:t>
            </a:fld>
            <a:endParaRPr lang="de-DE"/>
          </a:p>
        </p:txBody>
      </p:sp>
      <p:sp>
        <p:nvSpPr>
          <p:cNvPr id="6" name="Fußzeilenplatzhalter 5">
            <a:extLst>
              <a:ext uri="{FF2B5EF4-FFF2-40B4-BE49-F238E27FC236}">
                <a16:creationId xmlns:a16="http://schemas.microsoft.com/office/drawing/2014/main" id="{5738BD5A-4B6A-4F02-B26E-81CF36995E5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1E64BC-8CB6-40EE-B48B-90F5DF8C9554}"/>
              </a:ext>
            </a:extLst>
          </p:cNvPr>
          <p:cNvSpPr>
            <a:spLocks noGrp="1"/>
          </p:cNvSpPr>
          <p:nvPr>
            <p:ph type="sldNum" sz="quarter" idx="12"/>
          </p:nvPr>
        </p:nvSpPr>
        <p:spPr/>
        <p:txBody>
          <a:bodyPr/>
          <a:lstStyle/>
          <a:p>
            <a:fld id="{47A9102F-73A6-40A1-A099-E7708BB144A5}" type="slidenum">
              <a:rPr lang="de-DE" smtClean="0"/>
              <a:t>‹Nr.›</a:t>
            </a:fld>
            <a:endParaRPr lang="de-DE"/>
          </a:p>
        </p:txBody>
      </p:sp>
    </p:spTree>
    <p:extLst>
      <p:ext uri="{BB962C8B-B14F-4D97-AF65-F5344CB8AC3E}">
        <p14:creationId xmlns:p14="http://schemas.microsoft.com/office/powerpoint/2010/main" val="3870856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F58E35-DD75-42FF-BF46-3C022BD07D5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B8971F2-C6F5-4486-BF87-493634C5ED7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132AF7E-7834-4E52-8556-6703FE8AEB2E}"/>
              </a:ext>
            </a:extLst>
          </p:cNvPr>
          <p:cNvSpPr>
            <a:spLocks noGrp="1"/>
          </p:cNvSpPr>
          <p:nvPr>
            <p:ph type="dt" sz="half" idx="10"/>
          </p:nvPr>
        </p:nvSpPr>
        <p:spPr/>
        <p:txBody>
          <a:bodyPr/>
          <a:lstStyle/>
          <a:p>
            <a:fld id="{25842F67-84E8-4B89-A27C-2035465D8C16}" type="datetimeFigureOut">
              <a:rPr lang="de-DE" smtClean="0"/>
              <a:t>10.05.2022</a:t>
            </a:fld>
            <a:endParaRPr lang="de-DE"/>
          </a:p>
        </p:txBody>
      </p:sp>
      <p:sp>
        <p:nvSpPr>
          <p:cNvPr id="5" name="Fußzeilenplatzhalter 4">
            <a:extLst>
              <a:ext uri="{FF2B5EF4-FFF2-40B4-BE49-F238E27FC236}">
                <a16:creationId xmlns:a16="http://schemas.microsoft.com/office/drawing/2014/main" id="{8165E051-7DE3-4727-BED0-0BF51F9785C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7150839-5279-4FEA-9374-C44BD9CDE4E7}"/>
              </a:ext>
            </a:extLst>
          </p:cNvPr>
          <p:cNvSpPr>
            <a:spLocks noGrp="1"/>
          </p:cNvSpPr>
          <p:nvPr>
            <p:ph type="sldNum" sz="quarter" idx="12"/>
          </p:nvPr>
        </p:nvSpPr>
        <p:spPr/>
        <p:txBody>
          <a:bodyPr/>
          <a:lstStyle/>
          <a:p>
            <a:fld id="{47A9102F-73A6-40A1-A099-E7708BB144A5}" type="slidenum">
              <a:rPr lang="de-DE" smtClean="0"/>
              <a:t>‹Nr.›</a:t>
            </a:fld>
            <a:endParaRPr lang="de-DE"/>
          </a:p>
        </p:txBody>
      </p:sp>
    </p:spTree>
    <p:extLst>
      <p:ext uri="{BB962C8B-B14F-4D97-AF65-F5344CB8AC3E}">
        <p14:creationId xmlns:p14="http://schemas.microsoft.com/office/powerpoint/2010/main" val="2634480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ADCF783-0B42-4E9F-9E85-D8BB071F274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323E2C8-1BF9-441F-8A2E-68399D1C15B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8A59D2-0FB7-4609-BB79-5CFBB8682960}"/>
              </a:ext>
            </a:extLst>
          </p:cNvPr>
          <p:cNvSpPr>
            <a:spLocks noGrp="1"/>
          </p:cNvSpPr>
          <p:nvPr>
            <p:ph type="dt" sz="half" idx="10"/>
          </p:nvPr>
        </p:nvSpPr>
        <p:spPr/>
        <p:txBody>
          <a:bodyPr/>
          <a:lstStyle/>
          <a:p>
            <a:fld id="{25842F67-84E8-4B89-A27C-2035465D8C16}" type="datetimeFigureOut">
              <a:rPr lang="de-DE" smtClean="0"/>
              <a:t>10.05.2022</a:t>
            </a:fld>
            <a:endParaRPr lang="de-DE"/>
          </a:p>
        </p:txBody>
      </p:sp>
      <p:sp>
        <p:nvSpPr>
          <p:cNvPr id="5" name="Fußzeilenplatzhalter 4">
            <a:extLst>
              <a:ext uri="{FF2B5EF4-FFF2-40B4-BE49-F238E27FC236}">
                <a16:creationId xmlns:a16="http://schemas.microsoft.com/office/drawing/2014/main" id="{A39BAFB4-AC12-48A2-95AD-2273FC57AB0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435987-3FF1-449D-BB25-CFF6DCD6AD92}"/>
              </a:ext>
            </a:extLst>
          </p:cNvPr>
          <p:cNvSpPr>
            <a:spLocks noGrp="1"/>
          </p:cNvSpPr>
          <p:nvPr>
            <p:ph type="sldNum" sz="quarter" idx="12"/>
          </p:nvPr>
        </p:nvSpPr>
        <p:spPr/>
        <p:txBody>
          <a:bodyPr/>
          <a:lstStyle/>
          <a:p>
            <a:fld id="{47A9102F-73A6-40A1-A099-E7708BB144A5}" type="slidenum">
              <a:rPr lang="de-DE" smtClean="0"/>
              <a:t>‹Nr.›</a:t>
            </a:fld>
            <a:endParaRPr lang="de-DE"/>
          </a:p>
        </p:txBody>
      </p:sp>
    </p:spTree>
    <p:extLst>
      <p:ext uri="{BB962C8B-B14F-4D97-AF65-F5344CB8AC3E}">
        <p14:creationId xmlns:p14="http://schemas.microsoft.com/office/powerpoint/2010/main" val="128992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bg>
      <p:bgPr>
        <a:gradFill>
          <a:gsLst>
            <a:gs pos="0">
              <a:schemeClr val="accent1">
                <a:lumMod val="5000"/>
                <a:lumOff val="95000"/>
              </a:schemeClr>
            </a:gs>
            <a:gs pos="74000">
              <a:srgbClr val="FEFED6"/>
            </a:gs>
            <a:gs pos="83000">
              <a:srgbClr val="FEFED6"/>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94FBD9-D0C2-4703-B0BC-95AE3DC4D675}"/>
              </a:ext>
            </a:extLst>
          </p:cNvPr>
          <p:cNvSpPr>
            <a:spLocks noGrp="1"/>
          </p:cNvSpPr>
          <p:nvPr>
            <p:ph type="title"/>
          </p:nvPr>
        </p:nvSpPr>
        <p:spPr/>
        <p:txBody>
          <a:bodyPr/>
          <a:lstStyle>
            <a:lvl1pPr>
              <a:defRPr>
                <a:solidFill>
                  <a:srgbClr val="7030A0"/>
                </a:solidFill>
                <a:latin typeface="Arial" panose="020B0604020202020204" pitchFamily="34" charset="0"/>
                <a:cs typeface="Arial" panose="020B0604020202020204" pitchFamily="34" charset="0"/>
              </a:defRPr>
            </a:lvl1pPr>
          </a:lstStyle>
          <a:p>
            <a:r>
              <a:rPr lang="de-DE" dirty="0"/>
              <a:t>Mastertitelformat bearbeiten</a:t>
            </a:r>
          </a:p>
        </p:txBody>
      </p:sp>
      <p:sp>
        <p:nvSpPr>
          <p:cNvPr id="3" name="Datumsplatzhalter 2">
            <a:extLst>
              <a:ext uri="{FF2B5EF4-FFF2-40B4-BE49-F238E27FC236}">
                <a16:creationId xmlns:a16="http://schemas.microsoft.com/office/drawing/2014/main" id="{55AB2751-29A4-4897-A840-BCBBAFA1D117}"/>
              </a:ext>
            </a:extLst>
          </p:cNvPr>
          <p:cNvSpPr>
            <a:spLocks noGrp="1"/>
          </p:cNvSpPr>
          <p:nvPr>
            <p:ph type="dt" sz="half" idx="10"/>
          </p:nvPr>
        </p:nvSpPr>
        <p:spPr/>
        <p:txBody>
          <a:bodyPr/>
          <a:lstStyle/>
          <a:p>
            <a:fld id="{25842F67-84E8-4B89-A27C-2035465D8C16}" type="datetimeFigureOut">
              <a:rPr lang="de-DE" smtClean="0"/>
              <a:t>10.05.2022</a:t>
            </a:fld>
            <a:endParaRPr lang="de-DE"/>
          </a:p>
        </p:txBody>
      </p:sp>
      <p:sp>
        <p:nvSpPr>
          <p:cNvPr id="4" name="Fußzeilenplatzhalter 3">
            <a:extLst>
              <a:ext uri="{FF2B5EF4-FFF2-40B4-BE49-F238E27FC236}">
                <a16:creationId xmlns:a16="http://schemas.microsoft.com/office/drawing/2014/main" id="{ADBA215A-E5D9-4F5C-8909-E92BFCE9344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1B22910-2C75-4DCC-AB69-83365CC68E46}"/>
              </a:ext>
            </a:extLst>
          </p:cNvPr>
          <p:cNvSpPr>
            <a:spLocks noGrp="1"/>
          </p:cNvSpPr>
          <p:nvPr>
            <p:ph type="sldNum" sz="quarter" idx="12"/>
          </p:nvPr>
        </p:nvSpPr>
        <p:spPr/>
        <p:txBody>
          <a:bodyPr/>
          <a:lstStyle/>
          <a:p>
            <a:fld id="{47A9102F-73A6-40A1-A099-E7708BB144A5}" type="slidenum">
              <a:rPr lang="de-DE" smtClean="0"/>
              <a:t>‹Nr.›</a:t>
            </a:fld>
            <a:endParaRPr lang="de-DE"/>
          </a:p>
        </p:txBody>
      </p:sp>
    </p:spTree>
    <p:extLst>
      <p:ext uri="{BB962C8B-B14F-4D97-AF65-F5344CB8AC3E}">
        <p14:creationId xmlns:p14="http://schemas.microsoft.com/office/powerpoint/2010/main" val="266378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C66C8-B767-4F32-A419-11D8BB50889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43C19F0-F9DE-45A2-B984-8C3BA2912CA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B0E7E15-030F-4FB3-AD6C-9EB4487D0140}"/>
              </a:ext>
            </a:extLst>
          </p:cNvPr>
          <p:cNvSpPr>
            <a:spLocks noGrp="1"/>
          </p:cNvSpPr>
          <p:nvPr>
            <p:ph type="dt" sz="half" idx="10"/>
          </p:nvPr>
        </p:nvSpPr>
        <p:spPr/>
        <p:txBody>
          <a:bodyPr/>
          <a:lstStyle/>
          <a:p>
            <a:fld id="{25842F67-84E8-4B89-A27C-2035465D8C16}" type="datetimeFigureOut">
              <a:rPr lang="de-DE" smtClean="0"/>
              <a:t>10.05.2022</a:t>
            </a:fld>
            <a:endParaRPr lang="de-DE"/>
          </a:p>
        </p:txBody>
      </p:sp>
      <p:sp>
        <p:nvSpPr>
          <p:cNvPr id="5" name="Fußzeilenplatzhalter 4">
            <a:extLst>
              <a:ext uri="{FF2B5EF4-FFF2-40B4-BE49-F238E27FC236}">
                <a16:creationId xmlns:a16="http://schemas.microsoft.com/office/drawing/2014/main" id="{60534B04-A150-4A7E-9510-D2CA3084F1B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62A3CF-9047-472B-9370-9FCA67A375F9}"/>
              </a:ext>
            </a:extLst>
          </p:cNvPr>
          <p:cNvSpPr>
            <a:spLocks noGrp="1"/>
          </p:cNvSpPr>
          <p:nvPr>
            <p:ph type="sldNum" sz="quarter" idx="12"/>
          </p:nvPr>
        </p:nvSpPr>
        <p:spPr/>
        <p:txBody>
          <a:bodyPr/>
          <a:lstStyle/>
          <a:p>
            <a:fld id="{47A9102F-73A6-40A1-A099-E7708BB144A5}" type="slidenum">
              <a:rPr lang="de-DE" smtClean="0"/>
              <a:t>‹Nr.›</a:t>
            </a:fld>
            <a:endParaRPr lang="de-DE"/>
          </a:p>
        </p:txBody>
      </p:sp>
    </p:spTree>
    <p:extLst>
      <p:ext uri="{BB962C8B-B14F-4D97-AF65-F5344CB8AC3E}">
        <p14:creationId xmlns:p14="http://schemas.microsoft.com/office/powerpoint/2010/main" val="3183768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FDAA3C-D653-4724-9403-4C9F9A8C20D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364786A-3785-4696-A888-1CBB9AF8C1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4E3561B-89F3-4BFF-A070-BE7D44193724}"/>
              </a:ext>
            </a:extLst>
          </p:cNvPr>
          <p:cNvSpPr>
            <a:spLocks noGrp="1"/>
          </p:cNvSpPr>
          <p:nvPr>
            <p:ph type="dt" sz="half" idx="10"/>
          </p:nvPr>
        </p:nvSpPr>
        <p:spPr/>
        <p:txBody>
          <a:bodyPr/>
          <a:lstStyle/>
          <a:p>
            <a:fld id="{25842F67-84E8-4B89-A27C-2035465D8C16}" type="datetimeFigureOut">
              <a:rPr lang="de-DE" smtClean="0"/>
              <a:t>10.05.2022</a:t>
            </a:fld>
            <a:endParaRPr lang="de-DE"/>
          </a:p>
        </p:txBody>
      </p:sp>
      <p:sp>
        <p:nvSpPr>
          <p:cNvPr id="5" name="Fußzeilenplatzhalter 4">
            <a:extLst>
              <a:ext uri="{FF2B5EF4-FFF2-40B4-BE49-F238E27FC236}">
                <a16:creationId xmlns:a16="http://schemas.microsoft.com/office/drawing/2014/main" id="{16D0EBAC-1E5D-4E3A-B6D1-EE13A45A9AF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5212FCA-C7FC-467C-8717-2B3E0715C4E0}"/>
              </a:ext>
            </a:extLst>
          </p:cNvPr>
          <p:cNvSpPr>
            <a:spLocks noGrp="1"/>
          </p:cNvSpPr>
          <p:nvPr>
            <p:ph type="sldNum" sz="quarter" idx="12"/>
          </p:nvPr>
        </p:nvSpPr>
        <p:spPr/>
        <p:txBody>
          <a:bodyPr/>
          <a:lstStyle/>
          <a:p>
            <a:fld id="{47A9102F-73A6-40A1-A099-E7708BB144A5}" type="slidenum">
              <a:rPr lang="de-DE" smtClean="0"/>
              <a:t>‹Nr.›</a:t>
            </a:fld>
            <a:endParaRPr lang="de-DE"/>
          </a:p>
        </p:txBody>
      </p:sp>
    </p:spTree>
    <p:extLst>
      <p:ext uri="{BB962C8B-B14F-4D97-AF65-F5344CB8AC3E}">
        <p14:creationId xmlns:p14="http://schemas.microsoft.com/office/powerpoint/2010/main" val="273396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4087E2-70B8-4E27-A027-F94F75E1671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6CA3EEC-5D77-4B76-BDF5-78DE8EFFF70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BD8C004-9C88-4BE2-9D72-D91032E151A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47939C2-3453-41B4-84F7-07AB4877EA0F}"/>
              </a:ext>
            </a:extLst>
          </p:cNvPr>
          <p:cNvSpPr>
            <a:spLocks noGrp="1"/>
          </p:cNvSpPr>
          <p:nvPr>
            <p:ph type="dt" sz="half" idx="10"/>
          </p:nvPr>
        </p:nvSpPr>
        <p:spPr/>
        <p:txBody>
          <a:bodyPr/>
          <a:lstStyle/>
          <a:p>
            <a:fld id="{25842F67-84E8-4B89-A27C-2035465D8C16}" type="datetimeFigureOut">
              <a:rPr lang="de-DE" smtClean="0"/>
              <a:t>10.05.2022</a:t>
            </a:fld>
            <a:endParaRPr lang="de-DE"/>
          </a:p>
        </p:txBody>
      </p:sp>
      <p:sp>
        <p:nvSpPr>
          <p:cNvPr id="6" name="Fußzeilenplatzhalter 5">
            <a:extLst>
              <a:ext uri="{FF2B5EF4-FFF2-40B4-BE49-F238E27FC236}">
                <a16:creationId xmlns:a16="http://schemas.microsoft.com/office/drawing/2014/main" id="{017A41B5-5BDB-4A01-8CB6-D459C78B608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245534D-08DD-4709-9F17-7DEEE9275FDF}"/>
              </a:ext>
            </a:extLst>
          </p:cNvPr>
          <p:cNvSpPr>
            <a:spLocks noGrp="1"/>
          </p:cNvSpPr>
          <p:nvPr>
            <p:ph type="sldNum" sz="quarter" idx="12"/>
          </p:nvPr>
        </p:nvSpPr>
        <p:spPr/>
        <p:txBody>
          <a:bodyPr/>
          <a:lstStyle/>
          <a:p>
            <a:fld id="{47A9102F-73A6-40A1-A099-E7708BB144A5}" type="slidenum">
              <a:rPr lang="de-DE" smtClean="0"/>
              <a:t>‹Nr.›</a:t>
            </a:fld>
            <a:endParaRPr lang="de-DE"/>
          </a:p>
        </p:txBody>
      </p:sp>
    </p:spTree>
    <p:extLst>
      <p:ext uri="{BB962C8B-B14F-4D97-AF65-F5344CB8AC3E}">
        <p14:creationId xmlns:p14="http://schemas.microsoft.com/office/powerpoint/2010/main" val="55659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04EB5-C43F-4092-B2AB-5CBD38C6768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DAC9E54-2064-4E21-888A-233913A8A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8421345-F80E-4DBD-A688-F5A43ABD7F4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605FD39-EDC6-4619-90F7-6936DD400E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A83BF97-E2FB-4782-8264-5ABE2BFE928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6636E31-A89D-4A25-B22F-A6728670C9B3}"/>
              </a:ext>
            </a:extLst>
          </p:cNvPr>
          <p:cNvSpPr>
            <a:spLocks noGrp="1"/>
          </p:cNvSpPr>
          <p:nvPr>
            <p:ph type="dt" sz="half" idx="10"/>
          </p:nvPr>
        </p:nvSpPr>
        <p:spPr/>
        <p:txBody>
          <a:bodyPr/>
          <a:lstStyle/>
          <a:p>
            <a:fld id="{25842F67-84E8-4B89-A27C-2035465D8C16}" type="datetimeFigureOut">
              <a:rPr lang="de-DE" smtClean="0"/>
              <a:t>10.05.2022</a:t>
            </a:fld>
            <a:endParaRPr lang="de-DE"/>
          </a:p>
        </p:txBody>
      </p:sp>
      <p:sp>
        <p:nvSpPr>
          <p:cNvPr id="8" name="Fußzeilenplatzhalter 7">
            <a:extLst>
              <a:ext uri="{FF2B5EF4-FFF2-40B4-BE49-F238E27FC236}">
                <a16:creationId xmlns:a16="http://schemas.microsoft.com/office/drawing/2014/main" id="{0EB3DF4A-4704-43FB-8BB9-AA484654CB3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9A1F0E7-373E-4BCE-8333-81CE7076E402}"/>
              </a:ext>
            </a:extLst>
          </p:cNvPr>
          <p:cNvSpPr>
            <a:spLocks noGrp="1"/>
          </p:cNvSpPr>
          <p:nvPr>
            <p:ph type="sldNum" sz="quarter" idx="12"/>
          </p:nvPr>
        </p:nvSpPr>
        <p:spPr/>
        <p:txBody>
          <a:bodyPr/>
          <a:lstStyle/>
          <a:p>
            <a:fld id="{47A9102F-73A6-40A1-A099-E7708BB144A5}" type="slidenum">
              <a:rPr lang="de-DE" smtClean="0"/>
              <a:t>‹Nr.›</a:t>
            </a:fld>
            <a:endParaRPr lang="de-DE"/>
          </a:p>
        </p:txBody>
      </p:sp>
    </p:spTree>
    <p:extLst>
      <p:ext uri="{BB962C8B-B14F-4D97-AF65-F5344CB8AC3E}">
        <p14:creationId xmlns:p14="http://schemas.microsoft.com/office/powerpoint/2010/main" val="17344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19C460-770D-4771-94E5-D78B997020C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24DED3A-2AD7-4E11-B6B7-30B4B7EF2F34}"/>
              </a:ext>
            </a:extLst>
          </p:cNvPr>
          <p:cNvSpPr>
            <a:spLocks noGrp="1"/>
          </p:cNvSpPr>
          <p:nvPr>
            <p:ph type="dt" sz="half" idx="10"/>
          </p:nvPr>
        </p:nvSpPr>
        <p:spPr/>
        <p:txBody>
          <a:bodyPr/>
          <a:lstStyle/>
          <a:p>
            <a:fld id="{25842F67-84E8-4B89-A27C-2035465D8C16}" type="datetimeFigureOut">
              <a:rPr lang="de-DE" smtClean="0"/>
              <a:t>10.05.2022</a:t>
            </a:fld>
            <a:endParaRPr lang="de-DE"/>
          </a:p>
        </p:txBody>
      </p:sp>
      <p:sp>
        <p:nvSpPr>
          <p:cNvPr id="4" name="Fußzeilenplatzhalter 3">
            <a:extLst>
              <a:ext uri="{FF2B5EF4-FFF2-40B4-BE49-F238E27FC236}">
                <a16:creationId xmlns:a16="http://schemas.microsoft.com/office/drawing/2014/main" id="{DA08CB7D-446E-4FC9-979D-623C8D1D93A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91E190-8508-4984-9E40-E38C9B5FB12C}"/>
              </a:ext>
            </a:extLst>
          </p:cNvPr>
          <p:cNvSpPr>
            <a:spLocks noGrp="1"/>
          </p:cNvSpPr>
          <p:nvPr>
            <p:ph type="sldNum" sz="quarter" idx="12"/>
          </p:nvPr>
        </p:nvSpPr>
        <p:spPr/>
        <p:txBody>
          <a:bodyPr/>
          <a:lstStyle/>
          <a:p>
            <a:fld id="{47A9102F-73A6-40A1-A099-E7708BB144A5}" type="slidenum">
              <a:rPr lang="de-DE" smtClean="0"/>
              <a:t>‹Nr.›</a:t>
            </a:fld>
            <a:endParaRPr lang="de-DE"/>
          </a:p>
        </p:txBody>
      </p:sp>
    </p:spTree>
    <p:extLst>
      <p:ext uri="{BB962C8B-B14F-4D97-AF65-F5344CB8AC3E}">
        <p14:creationId xmlns:p14="http://schemas.microsoft.com/office/powerpoint/2010/main" val="19964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2C8C82D-23C3-4E83-B000-E478EE5D580F}"/>
              </a:ext>
            </a:extLst>
          </p:cNvPr>
          <p:cNvSpPr>
            <a:spLocks noGrp="1"/>
          </p:cNvSpPr>
          <p:nvPr>
            <p:ph type="dt" sz="half" idx="10"/>
          </p:nvPr>
        </p:nvSpPr>
        <p:spPr/>
        <p:txBody>
          <a:bodyPr/>
          <a:lstStyle/>
          <a:p>
            <a:fld id="{25842F67-84E8-4B89-A27C-2035465D8C16}" type="datetimeFigureOut">
              <a:rPr lang="de-DE" smtClean="0"/>
              <a:t>10.05.2022</a:t>
            </a:fld>
            <a:endParaRPr lang="de-DE"/>
          </a:p>
        </p:txBody>
      </p:sp>
      <p:sp>
        <p:nvSpPr>
          <p:cNvPr id="3" name="Fußzeilenplatzhalter 2">
            <a:extLst>
              <a:ext uri="{FF2B5EF4-FFF2-40B4-BE49-F238E27FC236}">
                <a16:creationId xmlns:a16="http://schemas.microsoft.com/office/drawing/2014/main" id="{AD03ADCC-D125-4BEA-833A-C9A58E5A503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48C5BB8-FF5E-49CF-B81F-8738B45CE4B2}"/>
              </a:ext>
            </a:extLst>
          </p:cNvPr>
          <p:cNvSpPr>
            <a:spLocks noGrp="1"/>
          </p:cNvSpPr>
          <p:nvPr>
            <p:ph type="sldNum" sz="quarter" idx="12"/>
          </p:nvPr>
        </p:nvSpPr>
        <p:spPr/>
        <p:txBody>
          <a:bodyPr/>
          <a:lstStyle/>
          <a:p>
            <a:fld id="{47A9102F-73A6-40A1-A099-E7708BB144A5}" type="slidenum">
              <a:rPr lang="de-DE" smtClean="0"/>
              <a:t>‹Nr.›</a:t>
            </a:fld>
            <a:endParaRPr lang="de-DE"/>
          </a:p>
        </p:txBody>
      </p:sp>
    </p:spTree>
    <p:extLst>
      <p:ext uri="{BB962C8B-B14F-4D97-AF65-F5344CB8AC3E}">
        <p14:creationId xmlns:p14="http://schemas.microsoft.com/office/powerpoint/2010/main" val="340146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A108A-4677-463D-901B-4D5C708F302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E2510DE-6AC2-448F-AF78-EEF0B98FB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62697B8-C93D-4B74-8C72-F7ADAB31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63BA9D-3395-44DD-864C-3DAE3D764266}"/>
              </a:ext>
            </a:extLst>
          </p:cNvPr>
          <p:cNvSpPr>
            <a:spLocks noGrp="1"/>
          </p:cNvSpPr>
          <p:nvPr>
            <p:ph type="dt" sz="half" idx="10"/>
          </p:nvPr>
        </p:nvSpPr>
        <p:spPr/>
        <p:txBody>
          <a:bodyPr/>
          <a:lstStyle/>
          <a:p>
            <a:fld id="{25842F67-84E8-4B89-A27C-2035465D8C16}" type="datetimeFigureOut">
              <a:rPr lang="de-DE" smtClean="0"/>
              <a:t>10.05.2022</a:t>
            </a:fld>
            <a:endParaRPr lang="de-DE"/>
          </a:p>
        </p:txBody>
      </p:sp>
      <p:sp>
        <p:nvSpPr>
          <p:cNvPr id="6" name="Fußzeilenplatzhalter 5">
            <a:extLst>
              <a:ext uri="{FF2B5EF4-FFF2-40B4-BE49-F238E27FC236}">
                <a16:creationId xmlns:a16="http://schemas.microsoft.com/office/drawing/2014/main" id="{DB1A18B9-B8EB-454C-AC2F-0BC4015253F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D9069E5-AC00-4651-B514-75430F3CF54D}"/>
              </a:ext>
            </a:extLst>
          </p:cNvPr>
          <p:cNvSpPr>
            <a:spLocks noGrp="1"/>
          </p:cNvSpPr>
          <p:nvPr>
            <p:ph type="sldNum" sz="quarter" idx="12"/>
          </p:nvPr>
        </p:nvSpPr>
        <p:spPr/>
        <p:txBody>
          <a:bodyPr/>
          <a:lstStyle/>
          <a:p>
            <a:fld id="{47A9102F-73A6-40A1-A099-E7708BB144A5}" type="slidenum">
              <a:rPr lang="de-DE" smtClean="0"/>
              <a:t>‹Nr.›</a:t>
            </a:fld>
            <a:endParaRPr lang="de-DE"/>
          </a:p>
        </p:txBody>
      </p:sp>
    </p:spTree>
    <p:extLst>
      <p:ext uri="{BB962C8B-B14F-4D97-AF65-F5344CB8AC3E}">
        <p14:creationId xmlns:p14="http://schemas.microsoft.com/office/powerpoint/2010/main" val="145736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F1DEC17-0CC3-4233-AC44-9350E65CF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ED6E33E-151A-4F83-B674-5BEE75FA2E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B3D50FE-6755-42AB-A5FA-76D82ECE7C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42F67-84E8-4B89-A27C-2035465D8C16}" type="datetimeFigureOut">
              <a:rPr lang="de-DE" smtClean="0"/>
              <a:t>10.05.2022</a:t>
            </a:fld>
            <a:endParaRPr lang="de-DE"/>
          </a:p>
        </p:txBody>
      </p:sp>
      <p:sp>
        <p:nvSpPr>
          <p:cNvPr id="5" name="Fußzeilenplatzhalter 4">
            <a:extLst>
              <a:ext uri="{FF2B5EF4-FFF2-40B4-BE49-F238E27FC236}">
                <a16:creationId xmlns:a16="http://schemas.microsoft.com/office/drawing/2014/main" id="{7302DBA6-D211-4B99-96CC-83E5467CC8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8150569-46D2-4663-9CE7-ABADC6DE9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9102F-73A6-40A1-A099-E7708BB144A5}" type="slidenum">
              <a:rPr lang="de-DE" smtClean="0"/>
              <a:t>‹Nr.›</a:t>
            </a:fld>
            <a:endParaRPr lang="de-DE"/>
          </a:p>
        </p:txBody>
      </p:sp>
    </p:spTree>
    <p:extLst>
      <p:ext uri="{BB962C8B-B14F-4D97-AF65-F5344CB8AC3E}">
        <p14:creationId xmlns:p14="http://schemas.microsoft.com/office/powerpoint/2010/main" val="421881216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556772-78F7-404D-AC40-07CC6A721C79}"/>
              </a:ext>
            </a:extLst>
          </p:cNvPr>
          <p:cNvSpPr>
            <a:spLocks noGrp="1"/>
          </p:cNvSpPr>
          <p:nvPr>
            <p:ph type="ctrTitle"/>
          </p:nvPr>
        </p:nvSpPr>
        <p:spPr>
          <a:xfrm>
            <a:off x="1524000" y="1122363"/>
            <a:ext cx="9144000" cy="1655762"/>
          </a:xfrm>
        </p:spPr>
        <p:txBody>
          <a:bodyPr/>
          <a:lstStyle/>
          <a:p>
            <a:pPr algn="ctr"/>
            <a:r>
              <a:rPr lang="de-DE" b="1" dirty="0">
                <a:solidFill>
                  <a:srgbClr val="7030A0"/>
                </a:solidFill>
                <a:latin typeface="Arial" panose="020B0604020202020204" pitchFamily="34" charset="0"/>
                <a:cs typeface="Arial" panose="020B0604020202020204" pitchFamily="34" charset="0"/>
              </a:rPr>
              <a:t>Team 5</a:t>
            </a:r>
          </a:p>
        </p:txBody>
      </p:sp>
      <p:sp>
        <p:nvSpPr>
          <p:cNvPr id="3" name="Untertitel 2">
            <a:extLst>
              <a:ext uri="{FF2B5EF4-FFF2-40B4-BE49-F238E27FC236}">
                <a16:creationId xmlns:a16="http://schemas.microsoft.com/office/drawing/2014/main" id="{182D4070-C654-4BB2-B9AB-28F29E8DAF65}"/>
              </a:ext>
            </a:extLst>
          </p:cNvPr>
          <p:cNvSpPr>
            <a:spLocks noGrp="1"/>
          </p:cNvSpPr>
          <p:nvPr>
            <p:ph type="subTitle" idx="1"/>
          </p:nvPr>
        </p:nvSpPr>
        <p:spPr>
          <a:xfrm>
            <a:off x="1524000" y="2642370"/>
            <a:ext cx="9144000" cy="906588"/>
          </a:xfrm>
        </p:spPr>
        <p:txBody>
          <a:bodyPr/>
          <a:lstStyle/>
          <a:p>
            <a:r>
              <a:rPr lang="de-DE" sz="4400" b="1" dirty="0">
                <a:solidFill>
                  <a:srgbClr val="7030A0"/>
                </a:solidFill>
                <a:latin typeface="Arial" panose="020B0604020202020204" pitchFamily="34" charset="0"/>
                <a:cs typeface="Arial" panose="020B0604020202020204" pitchFamily="34" charset="0"/>
              </a:rPr>
              <a:t>Übung zur Aufbauorganisation</a:t>
            </a:r>
          </a:p>
        </p:txBody>
      </p:sp>
    </p:spTree>
    <p:extLst>
      <p:ext uri="{BB962C8B-B14F-4D97-AF65-F5344CB8AC3E}">
        <p14:creationId xmlns:p14="http://schemas.microsoft.com/office/powerpoint/2010/main" val="389120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FD275-7472-47F1-9035-D0E62E8E7562}"/>
              </a:ext>
            </a:extLst>
          </p:cNvPr>
          <p:cNvSpPr>
            <a:spLocks noGrp="1"/>
          </p:cNvSpPr>
          <p:nvPr>
            <p:ph type="title"/>
          </p:nvPr>
        </p:nvSpPr>
        <p:spPr>
          <a:xfrm>
            <a:off x="0" y="365126"/>
            <a:ext cx="10515600" cy="540000"/>
          </a:xfrm>
        </p:spPr>
        <p:txBody>
          <a:bodyPr lIns="360000">
            <a:normAutofit/>
          </a:bodyPr>
          <a:lstStyle/>
          <a:p>
            <a:r>
              <a:rPr lang="de-DE" sz="3200" dirty="0"/>
              <a:t>Ausgangssituation</a:t>
            </a:r>
          </a:p>
        </p:txBody>
      </p:sp>
      <p:sp>
        <p:nvSpPr>
          <p:cNvPr id="3" name="Textfeld 2">
            <a:extLst>
              <a:ext uri="{FF2B5EF4-FFF2-40B4-BE49-F238E27FC236}">
                <a16:creationId xmlns:a16="http://schemas.microsoft.com/office/drawing/2014/main" id="{728403FF-A845-4357-ADB3-4BECA2B6D9BE}"/>
              </a:ext>
            </a:extLst>
          </p:cNvPr>
          <p:cNvSpPr txBox="1"/>
          <p:nvPr/>
        </p:nvSpPr>
        <p:spPr>
          <a:xfrm>
            <a:off x="-1" y="972000"/>
            <a:ext cx="11806177" cy="4401205"/>
          </a:xfrm>
          <a:prstGeom prst="rect">
            <a:avLst/>
          </a:prstGeom>
          <a:noFill/>
        </p:spPr>
        <p:txBody>
          <a:bodyPr wrap="square" lIns="360000" rtlCol="0">
            <a:spAutoFit/>
          </a:bodyPr>
          <a:lstStyle/>
          <a:p>
            <a:r>
              <a:rPr lang="de-DE" sz="1400" dirty="0">
                <a:latin typeface="Arial" panose="020B0604020202020204" pitchFamily="34" charset="0"/>
                <a:cs typeface="Arial" panose="020B0604020202020204" pitchFamily="34" charset="0"/>
              </a:rPr>
              <a:t>Ein Telekommunikationsunternehmen, was ein internationaler Konzern ist, hat sein </a:t>
            </a:r>
            <a:r>
              <a:rPr lang="de-DE" sz="1400" b="1" dirty="0">
                <a:latin typeface="Arial" panose="020B0604020202020204" pitchFamily="34" charset="0"/>
                <a:cs typeface="Arial" panose="020B0604020202020204" pitchFamily="34" charset="0"/>
              </a:rPr>
              <a:t>Kerngeschäft</a:t>
            </a:r>
            <a:r>
              <a:rPr lang="de-DE" sz="1400" dirty="0">
                <a:latin typeface="Arial" panose="020B0604020202020204" pitchFamily="34" charset="0"/>
                <a:cs typeface="Arial" panose="020B0604020202020204" pitchFamily="34" charset="0"/>
              </a:rPr>
              <a:t> im </a:t>
            </a:r>
            <a:r>
              <a:rPr lang="de-DE" sz="1400" b="1" dirty="0">
                <a:latin typeface="Arial" panose="020B0604020202020204" pitchFamily="34" charset="0"/>
                <a:cs typeface="Arial" panose="020B0604020202020204" pitchFamily="34" charset="0"/>
              </a:rPr>
              <a:t>Festnetz- und Mobilbereich</a:t>
            </a:r>
            <a:r>
              <a:rPr lang="de-DE" sz="1400" dirty="0">
                <a:latin typeface="Arial" panose="020B0604020202020204" pitchFamily="34" charset="0"/>
                <a:cs typeface="Arial" panose="020B0604020202020204" pitchFamily="34" charset="0"/>
              </a:rPr>
              <a:t>. Der </a:t>
            </a:r>
            <a:r>
              <a:rPr lang="de-DE" sz="1400" b="1" dirty="0">
                <a:latin typeface="Arial" panose="020B0604020202020204" pitchFamily="34" charset="0"/>
                <a:cs typeface="Arial" panose="020B0604020202020204" pitchFamily="34" charset="0"/>
              </a:rPr>
              <a:t>Hauptsitz</a:t>
            </a:r>
            <a:r>
              <a:rPr lang="de-DE" sz="1400" dirty="0">
                <a:latin typeface="Arial" panose="020B0604020202020204" pitchFamily="34" charset="0"/>
                <a:cs typeface="Arial" panose="020B0604020202020204" pitchFamily="34" charset="0"/>
              </a:rPr>
              <a:t> dieses Unternehmens befindet sich in </a:t>
            </a:r>
            <a:r>
              <a:rPr lang="de-DE" sz="1400" b="1" dirty="0">
                <a:latin typeface="Arial" panose="020B0604020202020204" pitchFamily="34" charset="0"/>
                <a:cs typeface="Arial" panose="020B0604020202020204" pitchFamily="34" charset="0"/>
              </a:rPr>
              <a:t>Berlin</a:t>
            </a:r>
            <a:r>
              <a:rPr lang="de-DE" sz="1400" dirty="0">
                <a:latin typeface="Arial" panose="020B0604020202020204" pitchFamily="34" charset="0"/>
                <a:cs typeface="Arial" panose="020B0604020202020204" pitchFamily="34" charset="0"/>
              </a:rPr>
              <a:t>. Weitere </a:t>
            </a:r>
            <a:r>
              <a:rPr lang="de-DE" sz="1400" b="1" dirty="0">
                <a:latin typeface="Arial" panose="020B0604020202020204" pitchFamily="34" charset="0"/>
                <a:cs typeface="Arial" panose="020B0604020202020204" pitchFamily="34" charset="0"/>
              </a:rPr>
              <a:t>Tochtergesellschaften</a:t>
            </a:r>
            <a:r>
              <a:rPr lang="de-DE" sz="1400" dirty="0">
                <a:latin typeface="Arial" panose="020B0604020202020204" pitchFamily="34" charset="0"/>
                <a:cs typeface="Arial" panose="020B0604020202020204" pitchFamily="34" charset="0"/>
              </a:rPr>
              <a:t> sind </a:t>
            </a:r>
            <a:r>
              <a:rPr lang="de-DE" sz="1400" b="1" dirty="0">
                <a:latin typeface="Arial" panose="020B0604020202020204" pitchFamily="34" charset="0"/>
                <a:cs typeface="Arial" panose="020B0604020202020204" pitchFamily="34" charset="0"/>
              </a:rPr>
              <a:t>in</a:t>
            </a:r>
            <a:r>
              <a:rPr lang="de-DE" sz="1400" dirty="0">
                <a:latin typeface="Arial" panose="020B0604020202020204" pitchFamily="34" charset="0"/>
                <a:cs typeface="Arial" panose="020B0604020202020204" pitchFamily="34" charset="0"/>
              </a:rPr>
              <a:t> </a:t>
            </a:r>
            <a:r>
              <a:rPr lang="de-DE" sz="1400" b="1" dirty="0">
                <a:latin typeface="Arial" panose="020B0604020202020204" pitchFamily="34" charset="0"/>
                <a:cs typeface="Arial" panose="020B0604020202020204" pitchFamily="34" charset="0"/>
              </a:rPr>
              <a:t>London</a:t>
            </a:r>
            <a:r>
              <a:rPr lang="de-DE" sz="1400" dirty="0">
                <a:latin typeface="Arial" panose="020B0604020202020204" pitchFamily="34" charset="0"/>
                <a:cs typeface="Arial" panose="020B0604020202020204" pitchFamily="34" charset="0"/>
              </a:rPr>
              <a:t>, </a:t>
            </a:r>
            <a:r>
              <a:rPr lang="de-DE" sz="1400" b="1" dirty="0">
                <a:latin typeface="Arial" panose="020B0604020202020204" pitchFamily="34" charset="0"/>
                <a:cs typeface="Arial" panose="020B0604020202020204" pitchFamily="34" charset="0"/>
              </a:rPr>
              <a:t>Paris</a:t>
            </a:r>
            <a:r>
              <a:rPr lang="de-DE" sz="1400" dirty="0">
                <a:latin typeface="Arial" panose="020B0604020202020204" pitchFamily="34" charset="0"/>
                <a:cs typeface="Arial" panose="020B0604020202020204" pitchFamily="34" charset="0"/>
              </a:rPr>
              <a:t>, </a:t>
            </a:r>
            <a:r>
              <a:rPr lang="de-DE" sz="1400" b="1" dirty="0">
                <a:latin typeface="Arial" panose="020B0604020202020204" pitchFamily="34" charset="0"/>
                <a:cs typeface="Arial" panose="020B0604020202020204" pitchFamily="34" charset="0"/>
              </a:rPr>
              <a:t>Madrid</a:t>
            </a:r>
            <a:r>
              <a:rPr lang="de-DE" sz="1400" dirty="0">
                <a:latin typeface="Arial" panose="020B0604020202020204" pitchFamily="34" charset="0"/>
                <a:cs typeface="Arial" panose="020B0604020202020204" pitchFamily="34" charset="0"/>
              </a:rPr>
              <a:t> und </a:t>
            </a:r>
            <a:r>
              <a:rPr lang="de-DE" sz="1400" b="1" dirty="0">
                <a:latin typeface="Arial" panose="020B0604020202020204" pitchFamily="34" charset="0"/>
                <a:cs typeface="Arial" panose="020B0604020202020204" pitchFamily="34" charset="0"/>
              </a:rPr>
              <a:t>Rom</a:t>
            </a:r>
            <a:r>
              <a:rPr lang="de-DE" sz="1400" dirty="0">
                <a:latin typeface="Arial" panose="020B0604020202020204" pitchFamily="34" charset="0"/>
                <a:cs typeface="Arial" panose="020B0604020202020204" pitchFamily="34" charset="0"/>
              </a:rPr>
              <a:t>. </a:t>
            </a: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Der Vorstand dieses Unternehmens überlegt nun im Rahmen der strategischen Planung die bisherige </a:t>
            </a:r>
            <a:r>
              <a:rPr lang="de-DE" sz="1400" b="1" dirty="0">
                <a:latin typeface="Arial" panose="020B0604020202020204" pitchFamily="34" charset="0"/>
                <a:cs typeface="Arial" panose="020B0604020202020204" pitchFamily="34" charset="0"/>
              </a:rPr>
              <a:t>funktionale Organisationsstruktur</a:t>
            </a:r>
            <a:r>
              <a:rPr lang="de-DE" sz="1400" dirty="0">
                <a:latin typeface="Arial" panose="020B0604020202020204" pitchFamily="34" charset="0"/>
                <a:cs typeface="Arial" panose="020B0604020202020204" pitchFamily="34" charset="0"/>
              </a:rPr>
              <a:t> in eine </a:t>
            </a:r>
            <a:r>
              <a:rPr lang="de-DE" sz="1400" b="1" dirty="0">
                <a:latin typeface="Arial" panose="020B0604020202020204" pitchFamily="34" charset="0"/>
                <a:cs typeface="Arial" panose="020B0604020202020204" pitchFamily="34" charset="0"/>
              </a:rPr>
              <a:t>Spartenorganisation</a:t>
            </a:r>
            <a:r>
              <a:rPr lang="de-DE" sz="1400" dirty="0">
                <a:latin typeface="Arial" panose="020B0604020202020204" pitchFamily="34" charset="0"/>
                <a:cs typeface="Arial" panose="020B0604020202020204" pitchFamily="34" charset="0"/>
              </a:rPr>
              <a:t> zu ändern.</a:t>
            </a:r>
          </a:p>
          <a:p>
            <a:endParaRPr lang="de-DE" sz="1400" dirty="0">
              <a:latin typeface="Arial" panose="020B0604020202020204" pitchFamily="34" charset="0"/>
              <a:cs typeface="Arial" panose="020B0604020202020204" pitchFamily="34" charset="0"/>
            </a:endParaRPr>
          </a:p>
          <a:p>
            <a:endParaRPr lang="de-DE" sz="1400" dirty="0">
              <a:latin typeface="Arial" panose="020B0604020202020204" pitchFamily="34" charset="0"/>
              <a:cs typeface="Arial" panose="020B0604020202020204" pitchFamily="34" charset="0"/>
            </a:endParaRPr>
          </a:p>
          <a:p>
            <a:r>
              <a:rPr lang="de-DE" sz="1400" b="1" u="sng" dirty="0">
                <a:latin typeface="Arial" panose="020B0604020202020204" pitchFamily="34" charset="0"/>
                <a:cs typeface="Arial" panose="020B0604020202020204" pitchFamily="34" charset="0"/>
              </a:rPr>
              <a:t>Aufgaben:</a:t>
            </a:r>
          </a:p>
          <a:p>
            <a:r>
              <a:rPr lang="de-DE" sz="1400" dirty="0">
                <a:latin typeface="Arial" panose="020B0604020202020204" pitchFamily="34" charset="0"/>
                <a:cs typeface="Arial" panose="020B0604020202020204" pitchFamily="34" charset="0"/>
              </a:rPr>
              <a:t>a) </a:t>
            </a:r>
          </a:p>
          <a:p>
            <a:r>
              <a:rPr lang="de-DE" sz="1400" dirty="0">
                <a:latin typeface="Arial" panose="020B0604020202020204" pitchFamily="34" charset="0"/>
                <a:cs typeface="Arial" panose="020B0604020202020204" pitchFamily="34" charset="0"/>
              </a:rPr>
              <a:t>Stellen Sie sowohl eine Grafik für funktionale Organisation als auch eine für die Spartenorganisation für dieses Unternehmen dar. </a:t>
            </a:r>
          </a:p>
          <a:p>
            <a:endParaRPr lang="de-DE" sz="1400" dirty="0">
              <a:latin typeface="Arial" panose="020B0604020202020204" pitchFamily="34" charset="0"/>
              <a:cs typeface="Arial" panose="020B0604020202020204" pitchFamily="34" charset="0"/>
            </a:endParaRP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b)</a:t>
            </a:r>
          </a:p>
          <a:p>
            <a:r>
              <a:rPr lang="de-DE" sz="1400" dirty="0">
                <a:latin typeface="Arial" panose="020B0604020202020204" pitchFamily="34" charset="0"/>
                <a:cs typeface="Arial" panose="020B0604020202020204" pitchFamily="34" charset="0"/>
              </a:rPr>
              <a:t>Was sind die Risiken und auch Chancen dieser Spartenorganisation für dieses Unternehmen? </a:t>
            </a:r>
          </a:p>
          <a:p>
            <a:endParaRPr lang="de-DE" sz="1400" dirty="0">
              <a:latin typeface="Arial" panose="020B0604020202020204" pitchFamily="34" charset="0"/>
              <a:cs typeface="Arial" panose="020B0604020202020204" pitchFamily="34" charset="0"/>
            </a:endParaRP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c)</a:t>
            </a:r>
          </a:p>
          <a:p>
            <a:r>
              <a:rPr lang="de-DE" sz="1400" dirty="0">
                <a:latin typeface="Arial" panose="020B0604020202020204" pitchFamily="34" charset="0"/>
                <a:cs typeface="Arial" panose="020B0604020202020204" pitchFamily="34" charset="0"/>
              </a:rPr>
              <a:t>Entsprechend des Eisberg-Modells ist bei dieser Organisationsentwicklung mit den dort genannten Phänomenen zu rechnen. Stellen Sie das Eisberg-Modell grafisch dar und erläutern Sie die Inhalte des Modells. Nehmen Sie dabei Bezug auf die oben genannte Umorganisation des Unternehmens.</a:t>
            </a:r>
          </a:p>
        </p:txBody>
      </p:sp>
    </p:spTree>
    <p:extLst>
      <p:ext uri="{BB962C8B-B14F-4D97-AF65-F5344CB8AC3E}">
        <p14:creationId xmlns:p14="http://schemas.microsoft.com/office/powerpoint/2010/main" val="94892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F53A3E-25F8-43AA-B3FB-7556AF408506}"/>
              </a:ext>
            </a:extLst>
          </p:cNvPr>
          <p:cNvSpPr>
            <a:spLocks noGrp="1"/>
          </p:cNvSpPr>
          <p:nvPr>
            <p:ph type="title"/>
          </p:nvPr>
        </p:nvSpPr>
        <p:spPr>
          <a:xfrm>
            <a:off x="0" y="365125"/>
            <a:ext cx="10515600" cy="540000"/>
          </a:xfrm>
        </p:spPr>
        <p:txBody>
          <a:bodyPr lIns="360000">
            <a:normAutofit/>
          </a:bodyPr>
          <a:lstStyle/>
          <a:p>
            <a:r>
              <a:rPr lang="de-DE" sz="3200" dirty="0"/>
              <a:t>Aufbauorganisation des Unternehmens</a:t>
            </a:r>
          </a:p>
        </p:txBody>
      </p:sp>
      <p:sp>
        <p:nvSpPr>
          <p:cNvPr id="3" name="Textfeld 2">
            <a:extLst>
              <a:ext uri="{FF2B5EF4-FFF2-40B4-BE49-F238E27FC236}">
                <a16:creationId xmlns:a16="http://schemas.microsoft.com/office/drawing/2014/main" id="{17E60F7B-FE84-4F47-A29A-310E94714FB2}"/>
              </a:ext>
            </a:extLst>
          </p:cNvPr>
          <p:cNvSpPr txBox="1"/>
          <p:nvPr/>
        </p:nvSpPr>
        <p:spPr>
          <a:xfrm>
            <a:off x="0" y="972000"/>
            <a:ext cx="9525000" cy="369332"/>
          </a:xfrm>
          <a:prstGeom prst="rect">
            <a:avLst/>
          </a:prstGeom>
          <a:noFill/>
        </p:spPr>
        <p:txBody>
          <a:bodyPr wrap="square" lIns="360000" rtlCol="0">
            <a:spAutoFit/>
          </a:bodyPr>
          <a:lstStyle/>
          <a:p>
            <a:r>
              <a:rPr lang="de-DE" b="1" dirty="0">
                <a:latin typeface="Arial" panose="020B0604020202020204" pitchFamily="34" charset="0"/>
                <a:cs typeface="Arial" panose="020B0604020202020204" pitchFamily="34" charset="0"/>
              </a:rPr>
              <a:t>funktionale Organisation</a:t>
            </a:r>
          </a:p>
        </p:txBody>
      </p:sp>
      <p:graphicFrame>
        <p:nvGraphicFramePr>
          <p:cNvPr id="4" name="Diagramm 3">
            <a:extLst>
              <a:ext uri="{FF2B5EF4-FFF2-40B4-BE49-F238E27FC236}">
                <a16:creationId xmlns:a16="http://schemas.microsoft.com/office/drawing/2014/main" id="{F3EAF917-E10C-466C-AA6F-E62038ACD690}"/>
              </a:ext>
            </a:extLst>
          </p:cNvPr>
          <p:cNvGraphicFramePr/>
          <p:nvPr>
            <p:extLst>
              <p:ext uri="{D42A27DB-BD31-4B8C-83A1-F6EECF244321}">
                <p14:modId xmlns:p14="http://schemas.microsoft.com/office/powerpoint/2010/main" val="2876331008"/>
              </p:ext>
            </p:extLst>
          </p:nvPr>
        </p:nvGraphicFramePr>
        <p:xfrm>
          <a:off x="377824" y="1800000"/>
          <a:ext cx="11436351" cy="321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773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F53A3E-25F8-43AA-B3FB-7556AF408506}"/>
              </a:ext>
            </a:extLst>
          </p:cNvPr>
          <p:cNvSpPr>
            <a:spLocks noGrp="1"/>
          </p:cNvSpPr>
          <p:nvPr>
            <p:ph type="title"/>
          </p:nvPr>
        </p:nvSpPr>
        <p:spPr>
          <a:xfrm>
            <a:off x="0" y="365125"/>
            <a:ext cx="10515600" cy="540000"/>
          </a:xfrm>
        </p:spPr>
        <p:txBody>
          <a:bodyPr lIns="360000">
            <a:normAutofit/>
          </a:bodyPr>
          <a:lstStyle/>
          <a:p>
            <a:r>
              <a:rPr lang="de-DE" sz="3200" dirty="0"/>
              <a:t>Aufbauorganisation des Unternehmens</a:t>
            </a:r>
          </a:p>
        </p:txBody>
      </p:sp>
      <p:sp>
        <p:nvSpPr>
          <p:cNvPr id="3" name="Textfeld 2">
            <a:extLst>
              <a:ext uri="{FF2B5EF4-FFF2-40B4-BE49-F238E27FC236}">
                <a16:creationId xmlns:a16="http://schemas.microsoft.com/office/drawing/2014/main" id="{17E60F7B-FE84-4F47-A29A-310E94714FB2}"/>
              </a:ext>
            </a:extLst>
          </p:cNvPr>
          <p:cNvSpPr txBox="1"/>
          <p:nvPr/>
        </p:nvSpPr>
        <p:spPr>
          <a:xfrm>
            <a:off x="0" y="972000"/>
            <a:ext cx="9525000" cy="646331"/>
          </a:xfrm>
          <a:prstGeom prst="rect">
            <a:avLst/>
          </a:prstGeom>
          <a:noFill/>
        </p:spPr>
        <p:txBody>
          <a:bodyPr wrap="square" lIns="360000" rtlCol="0">
            <a:spAutoFit/>
          </a:bodyPr>
          <a:lstStyle/>
          <a:p>
            <a:r>
              <a:rPr lang="de-DE" b="1" dirty="0">
                <a:latin typeface="Arial" panose="020B0604020202020204" pitchFamily="34" charset="0"/>
                <a:cs typeface="Arial" panose="020B0604020202020204" pitchFamily="34" charset="0"/>
              </a:rPr>
              <a:t>Spartenorganisation (divisionale Organisation)</a:t>
            </a:r>
          </a:p>
          <a:p>
            <a:r>
              <a:rPr lang="de-DE" b="1" dirty="0">
                <a:latin typeface="Arial" panose="020B0604020202020204" pitchFamily="34" charset="0"/>
                <a:cs typeface="Arial" panose="020B0604020202020204" pitchFamily="34" charset="0"/>
              </a:rPr>
              <a:t>Organisation nach Produktsparten</a:t>
            </a:r>
          </a:p>
        </p:txBody>
      </p:sp>
      <p:graphicFrame>
        <p:nvGraphicFramePr>
          <p:cNvPr id="4" name="Diagramm 3">
            <a:extLst>
              <a:ext uri="{FF2B5EF4-FFF2-40B4-BE49-F238E27FC236}">
                <a16:creationId xmlns:a16="http://schemas.microsoft.com/office/drawing/2014/main" id="{F3EAF917-E10C-466C-AA6F-E62038ACD690}"/>
              </a:ext>
            </a:extLst>
          </p:cNvPr>
          <p:cNvGraphicFramePr/>
          <p:nvPr>
            <p:extLst>
              <p:ext uri="{D42A27DB-BD31-4B8C-83A1-F6EECF244321}">
                <p14:modId xmlns:p14="http://schemas.microsoft.com/office/powerpoint/2010/main" val="1134574137"/>
              </p:ext>
            </p:extLst>
          </p:nvPr>
        </p:nvGraphicFramePr>
        <p:xfrm>
          <a:off x="377824" y="1800000"/>
          <a:ext cx="11436351" cy="321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704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F53A3E-25F8-43AA-B3FB-7556AF408506}"/>
              </a:ext>
            </a:extLst>
          </p:cNvPr>
          <p:cNvSpPr>
            <a:spLocks noGrp="1"/>
          </p:cNvSpPr>
          <p:nvPr>
            <p:ph type="title"/>
          </p:nvPr>
        </p:nvSpPr>
        <p:spPr>
          <a:xfrm>
            <a:off x="0" y="365125"/>
            <a:ext cx="10515600" cy="540000"/>
          </a:xfrm>
        </p:spPr>
        <p:txBody>
          <a:bodyPr lIns="360000">
            <a:normAutofit/>
          </a:bodyPr>
          <a:lstStyle/>
          <a:p>
            <a:r>
              <a:rPr lang="de-DE" sz="3200" dirty="0"/>
              <a:t>Aufbauorganisation des Unternehmens</a:t>
            </a:r>
          </a:p>
        </p:txBody>
      </p:sp>
      <p:graphicFrame>
        <p:nvGraphicFramePr>
          <p:cNvPr id="4" name="Diagramm 3">
            <a:extLst>
              <a:ext uri="{FF2B5EF4-FFF2-40B4-BE49-F238E27FC236}">
                <a16:creationId xmlns:a16="http://schemas.microsoft.com/office/drawing/2014/main" id="{F3EAF917-E10C-466C-AA6F-E62038ACD690}"/>
              </a:ext>
            </a:extLst>
          </p:cNvPr>
          <p:cNvGraphicFramePr/>
          <p:nvPr>
            <p:extLst>
              <p:ext uri="{D42A27DB-BD31-4B8C-83A1-F6EECF244321}">
                <p14:modId xmlns:p14="http://schemas.microsoft.com/office/powerpoint/2010/main" val="599135134"/>
              </p:ext>
            </p:extLst>
          </p:nvPr>
        </p:nvGraphicFramePr>
        <p:xfrm>
          <a:off x="377824" y="1800225"/>
          <a:ext cx="11436351" cy="4533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feld 7">
            <a:extLst>
              <a:ext uri="{FF2B5EF4-FFF2-40B4-BE49-F238E27FC236}">
                <a16:creationId xmlns:a16="http://schemas.microsoft.com/office/drawing/2014/main" id="{39ABB4E0-FFAE-469F-9A9F-0D5FD75D00FD}"/>
              </a:ext>
            </a:extLst>
          </p:cNvPr>
          <p:cNvSpPr txBox="1"/>
          <p:nvPr/>
        </p:nvSpPr>
        <p:spPr>
          <a:xfrm>
            <a:off x="0" y="972000"/>
            <a:ext cx="9525000" cy="646331"/>
          </a:xfrm>
          <a:prstGeom prst="rect">
            <a:avLst/>
          </a:prstGeom>
          <a:noFill/>
        </p:spPr>
        <p:txBody>
          <a:bodyPr wrap="square" lIns="360000" rtlCol="0">
            <a:spAutoFit/>
          </a:bodyPr>
          <a:lstStyle/>
          <a:p>
            <a:r>
              <a:rPr lang="de-DE" b="1" dirty="0">
                <a:solidFill>
                  <a:srgbClr val="FF0000"/>
                </a:solidFill>
                <a:latin typeface="Arial" panose="020B0604020202020204" pitchFamily="34" charset="0"/>
                <a:cs typeface="Arial" panose="020B0604020202020204" pitchFamily="34" charset="0"/>
              </a:rPr>
              <a:t>Gewählte Spartenorganisation (divisionale Organisation)</a:t>
            </a:r>
          </a:p>
          <a:p>
            <a:r>
              <a:rPr lang="de-DE" b="1" dirty="0">
                <a:solidFill>
                  <a:srgbClr val="FF0000"/>
                </a:solidFill>
                <a:latin typeface="Arial" panose="020B0604020202020204" pitchFamily="34" charset="0"/>
                <a:cs typeface="Arial" panose="020B0604020202020204" pitchFamily="34" charset="0"/>
              </a:rPr>
              <a:t>Organisation nach Standorten</a:t>
            </a:r>
          </a:p>
        </p:txBody>
      </p:sp>
    </p:spTree>
    <p:extLst>
      <p:ext uri="{BB962C8B-B14F-4D97-AF65-F5344CB8AC3E}">
        <p14:creationId xmlns:p14="http://schemas.microsoft.com/office/powerpoint/2010/main" val="172625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F53A3E-25F8-43AA-B3FB-7556AF408506}"/>
              </a:ext>
            </a:extLst>
          </p:cNvPr>
          <p:cNvSpPr>
            <a:spLocks noGrp="1"/>
          </p:cNvSpPr>
          <p:nvPr>
            <p:ph type="title"/>
          </p:nvPr>
        </p:nvSpPr>
        <p:spPr>
          <a:xfrm>
            <a:off x="0" y="365125"/>
            <a:ext cx="11830050" cy="540000"/>
          </a:xfrm>
        </p:spPr>
        <p:txBody>
          <a:bodyPr lIns="360000">
            <a:noAutofit/>
          </a:bodyPr>
          <a:lstStyle/>
          <a:p>
            <a:r>
              <a:rPr lang="de-DE" sz="3200" dirty="0"/>
              <a:t>Chancen und Risiken der gewählten Spartenorganisation</a:t>
            </a:r>
          </a:p>
        </p:txBody>
      </p:sp>
      <p:sp>
        <p:nvSpPr>
          <p:cNvPr id="3" name="Textfeld 2">
            <a:extLst>
              <a:ext uri="{FF2B5EF4-FFF2-40B4-BE49-F238E27FC236}">
                <a16:creationId xmlns:a16="http://schemas.microsoft.com/office/drawing/2014/main" id="{17E60F7B-FE84-4F47-A29A-310E94714FB2}"/>
              </a:ext>
            </a:extLst>
          </p:cNvPr>
          <p:cNvSpPr txBox="1"/>
          <p:nvPr/>
        </p:nvSpPr>
        <p:spPr>
          <a:xfrm>
            <a:off x="19050" y="942975"/>
            <a:ext cx="11830050" cy="1169551"/>
          </a:xfrm>
          <a:prstGeom prst="rect">
            <a:avLst/>
          </a:prstGeom>
          <a:noFill/>
        </p:spPr>
        <p:txBody>
          <a:bodyPr wrap="square" lIns="360000" rtlCol="0">
            <a:spAutoFit/>
          </a:bodyPr>
          <a:lstStyle/>
          <a:p>
            <a:r>
              <a:rPr lang="de-DE" sz="1400" dirty="0">
                <a:latin typeface="Arial" panose="020B0604020202020204" pitchFamily="34" charset="0"/>
                <a:cs typeface="Arial" panose="020B0604020202020204" pitchFamily="34" charset="0"/>
              </a:rPr>
              <a:t>Eine Unternehmensorganisation nach den operativen Sparten „Mobilfunk“ und „Festnetz“ birgt das Risiko, dass regionale und kulturelle Besonderheiten des Marktes und gesetzliche Bestimmungen nicht ausreichend berücksichtigt werden.</a:t>
            </a:r>
          </a:p>
          <a:p>
            <a:r>
              <a:rPr lang="de-DE" sz="1400" b="1" dirty="0">
                <a:highlight>
                  <a:srgbClr val="FFFF00"/>
                </a:highlight>
                <a:latin typeface="Arial" panose="020B0604020202020204" pitchFamily="34" charset="0"/>
                <a:cs typeface="Arial" panose="020B0604020202020204" pitchFamily="34" charset="0"/>
              </a:rPr>
              <a:t>Daher empfiehlt sich die Spartenorganisation nach Standorten.</a:t>
            </a:r>
            <a:r>
              <a:rPr lang="de-DE" sz="1400" dirty="0">
                <a:latin typeface="Arial" panose="020B0604020202020204" pitchFamily="34" charset="0"/>
                <a:cs typeface="Arial" panose="020B0604020202020204" pitchFamily="34" charset="0"/>
              </a:rPr>
              <a:t> In den Tochtergesellschaften sollten vorrangig qualifizierte Mitarbeiter des jeweiligen Landes beschäftigt werden. Diese können in der Muttersprache kommunizieren und kennen das kulturelle Umfeld, die Marktsituation und die gesetzlichen Bestimmungen. Eine Organisation nach Standorten ermöglicht diese Aspekte besser zu berücksichtigen.</a:t>
            </a:r>
          </a:p>
        </p:txBody>
      </p:sp>
      <p:graphicFrame>
        <p:nvGraphicFramePr>
          <p:cNvPr id="7" name="Tabelle 7">
            <a:extLst>
              <a:ext uri="{FF2B5EF4-FFF2-40B4-BE49-F238E27FC236}">
                <a16:creationId xmlns:a16="http://schemas.microsoft.com/office/drawing/2014/main" id="{D7102A18-909B-4595-8C4E-B0775C1D31CD}"/>
              </a:ext>
            </a:extLst>
          </p:cNvPr>
          <p:cNvGraphicFramePr>
            <a:graphicFrameLocks noGrp="1"/>
          </p:cNvGraphicFramePr>
          <p:nvPr>
            <p:extLst>
              <p:ext uri="{D42A27DB-BD31-4B8C-83A1-F6EECF244321}">
                <p14:modId xmlns:p14="http://schemas.microsoft.com/office/powerpoint/2010/main" val="3722896006"/>
              </p:ext>
            </p:extLst>
          </p:nvPr>
        </p:nvGraphicFramePr>
        <p:xfrm>
          <a:off x="361950" y="2233493"/>
          <a:ext cx="11468100" cy="4207457"/>
        </p:xfrm>
        <a:graphic>
          <a:graphicData uri="http://schemas.openxmlformats.org/drawingml/2006/table">
            <a:tbl>
              <a:tblPr firstRow="1" bandRow="1">
                <a:tableStyleId>{1FECB4D8-DB02-4DC6-A0A2-4F2EBAE1DC90}</a:tableStyleId>
              </a:tblPr>
              <a:tblGrid>
                <a:gridCol w="5734050">
                  <a:extLst>
                    <a:ext uri="{9D8B030D-6E8A-4147-A177-3AD203B41FA5}">
                      <a16:colId xmlns:a16="http://schemas.microsoft.com/office/drawing/2014/main" val="11681510"/>
                    </a:ext>
                  </a:extLst>
                </a:gridCol>
                <a:gridCol w="5734050">
                  <a:extLst>
                    <a:ext uri="{9D8B030D-6E8A-4147-A177-3AD203B41FA5}">
                      <a16:colId xmlns:a16="http://schemas.microsoft.com/office/drawing/2014/main" val="205026944"/>
                    </a:ext>
                  </a:extLst>
                </a:gridCol>
              </a:tblGrid>
              <a:tr h="420223">
                <a:tc>
                  <a:txBody>
                    <a:bodyPr/>
                    <a:lstStyle/>
                    <a:p>
                      <a:r>
                        <a:rPr lang="de-DE" dirty="0">
                          <a:solidFill>
                            <a:srgbClr val="7030A0"/>
                          </a:solidFill>
                          <a:latin typeface="Arial" panose="020B0604020202020204" pitchFamily="34" charset="0"/>
                          <a:cs typeface="Arial" panose="020B0604020202020204" pitchFamily="34" charset="0"/>
                        </a:rPr>
                        <a:t>Chancen</a:t>
                      </a:r>
                    </a:p>
                  </a:txBody>
                  <a:tcPr marL="216000">
                    <a:solidFill>
                      <a:srgbClr val="FFC000"/>
                    </a:solidFill>
                  </a:tcPr>
                </a:tc>
                <a:tc>
                  <a:txBody>
                    <a:bodyPr/>
                    <a:lstStyle/>
                    <a:p>
                      <a:r>
                        <a:rPr lang="de-DE" sz="1800" b="1" kern="1200" dirty="0">
                          <a:solidFill>
                            <a:srgbClr val="7030A0"/>
                          </a:solidFill>
                          <a:latin typeface="Arial" panose="020B0604020202020204" pitchFamily="34" charset="0"/>
                          <a:ea typeface="+mn-ea"/>
                          <a:cs typeface="Arial" panose="020B0604020202020204" pitchFamily="34" charset="0"/>
                        </a:rPr>
                        <a:t>Risiken</a:t>
                      </a:r>
                    </a:p>
                  </a:txBody>
                  <a:tcPr marL="216000">
                    <a:solidFill>
                      <a:srgbClr val="FFC000"/>
                    </a:solidFill>
                  </a:tcPr>
                </a:tc>
                <a:extLst>
                  <a:ext uri="{0D108BD9-81ED-4DB2-BD59-A6C34878D82A}">
                    <a16:rowId xmlns:a16="http://schemas.microsoft.com/office/drawing/2014/main" val="1489996820"/>
                  </a:ext>
                </a:extLst>
              </a:tr>
              <a:tr h="301628">
                <a:tc>
                  <a:txBody>
                    <a:bodyPr/>
                    <a:lstStyle/>
                    <a:p>
                      <a:r>
                        <a:rPr lang="de-DE" sz="1400" dirty="0">
                          <a:latin typeface="Arial" panose="020B0604020202020204" pitchFamily="34" charset="0"/>
                          <a:cs typeface="Arial" panose="020B0604020202020204" pitchFamily="34" charset="0"/>
                        </a:rPr>
                        <a:t>Bessere lokale Produkt- und Kundenorientierung</a:t>
                      </a:r>
                    </a:p>
                  </a:txBody>
                  <a:tcPr marL="360000">
                    <a:solidFill>
                      <a:srgbClr val="D9D9D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err="1">
                          <a:latin typeface="Arial" panose="020B0604020202020204" pitchFamily="34" charset="0"/>
                          <a:cs typeface="Arial" panose="020B0604020202020204" pitchFamily="34" charset="0"/>
                        </a:rPr>
                        <a:t>Evt.</a:t>
                      </a:r>
                      <a:r>
                        <a:rPr lang="de-DE" sz="1400" dirty="0">
                          <a:latin typeface="Arial" panose="020B0604020202020204" pitchFamily="34" charset="0"/>
                          <a:cs typeface="Arial" panose="020B0604020202020204" pitchFamily="34" charset="0"/>
                        </a:rPr>
                        <a:t> erhöhter Verwaltungsaufwand</a:t>
                      </a:r>
                    </a:p>
                  </a:txBody>
                  <a:tcPr marL="360000">
                    <a:solidFill>
                      <a:srgbClr val="D9D9D9"/>
                    </a:solidFill>
                  </a:tcPr>
                </a:tc>
                <a:extLst>
                  <a:ext uri="{0D108BD9-81ED-4DB2-BD59-A6C34878D82A}">
                    <a16:rowId xmlns:a16="http://schemas.microsoft.com/office/drawing/2014/main" val="2836110198"/>
                  </a:ext>
                </a:extLst>
              </a:tr>
              <a:tr h="740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latin typeface="Arial" panose="020B0604020202020204" pitchFamily="34" charset="0"/>
                          <a:cs typeface="Arial" panose="020B0604020202020204" pitchFamily="34" charset="0"/>
                        </a:rPr>
                        <a:t>Erweiterung der Kenntnisse über die spartenspezifische Marktsituation, Kundenbedürfnisse und Produkte und Preise der Mitbewerber</a:t>
                      </a:r>
                    </a:p>
                  </a:txBody>
                  <a:tcPr marL="360000"/>
                </a:tc>
                <a:tc>
                  <a:txBody>
                    <a:bodyPr/>
                    <a:lstStyle/>
                    <a:p>
                      <a:r>
                        <a:rPr lang="de-DE" sz="1400" dirty="0">
                          <a:latin typeface="Arial" panose="020B0604020202020204" pitchFamily="34" charset="0"/>
                          <a:cs typeface="Arial" panose="020B0604020202020204" pitchFamily="34" charset="0"/>
                        </a:rPr>
                        <a:t>Schwierigkeiten in der Kommunikation und Abstimmung</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latin typeface="Arial" panose="020B0604020202020204" pitchFamily="34" charset="0"/>
                          <a:cs typeface="Arial" panose="020B0604020202020204" pitchFamily="34" charset="0"/>
                        </a:rPr>
                        <a:t>Starke Angebotsunterschiede durch regionale Gegebenheiten</a:t>
                      </a:r>
                    </a:p>
                  </a:txBody>
                  <a:tcPr marL="360000"/>
                </a:tc>
                <a:extLst>
                  <a:ext uri="{0D108BD9-81ED-4DB2-BD59-A6C34878D82A}">
                    <a16:rowId xmlns:a16="http://schemas.microsoft.com/office/drawing/2014/main" val="1383621626"/>
                  </a:ext>
                </a:extLst>
              </a:tr>
              <a:tr h="95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latin typeface="Arial" panose="020B0604020202020204" pitchFamily="34" charset="0"/>
                          <a:cs typeface="Arial" panose="020B0604020202020204" pitchFamily="34" charset="0"/>
                        </a:rPr>
                        <a:t>Anpassung der Unternehmensorganisation an die regionalen Anforderungen</a:t>
                      </a:r>
                    </a:p>
                  </a:txBody>
                  <a:tcPr marL="360000">
                    <a:solidFill>
                      <a:srgbClr val="D9D9D9"/>
                    </a:solidFill>
                  </a:tcPr>
                </a:tc>
                <a:tc>
                  <a:txBody>
                    <a:bodyPr/>
                    <a:lstStyle/>
                    <a:p>
                      <a:r>
                        <a:rPr lang="de-DE" sz="1400" dirty="0">
                          <a:latin typeface="Arial" panose="020B0604020202020204" pitchFamily="34" charset="0"/>
                          <a:cs typeface="Arial" panose="020B0604020202020204" pitchFamily="34" charset="0"/>
                        </a:rPr>
                        <a:t>Spartenegoismen</a:t>
                      </a:r>
                    </a:p>
                    <a:p>
                      <a:r>
                        <a:rPr lang="de-DE" sz="1400" dirty="0">
                          <a:latin typeface="Arial" panose="020B0604020202020204" pitchFamily="34" charset="0"/>
                          <a:cs typeface="Arial" panose="020B0604020202020204" pitchFamily="34" charset="0"/>
                        </a:rPr>
                        <a:t>Verselbständigung in den Spartenbereichen </a:t>
                      </a:r>
                      <a:r>
                        <a:rPr lang="de-DE" sz="1400" dirty="0">
                          <a:latin typeface="Arial" panose="020B0604020202020204" pitchFamily="34" charset="0"/>
                          <a:cs typeface="Arial" panose="020B0604020202020204" pitchFamily="34" charset="0"/>
                          <a:sym typeface="Wingdings" panose="05000000000000000000" pitchFamily="2" charset="2"/>
                        </a:rPr>
                        <a:t> Vernachlässigung übergeordneter Bereichs- und Unternehmensziele</a:t>
                      </a:r>
                      <a:endParaRPr lang="de-DE" sz="1400" dirty="0">
                        <a:latin typeface="Arial" panose="020B0604020202020204" pitchFamily="34" charset="0"/>
                        <a:cs typeface="Arial" panose="020B0604020202020204" pitchFamily="34" charset="0"/>
                      </a:endParaRPr>
                    </a:p>
                  </a:txBody>
                  <a:tcPr marL="360000">
                    <a:solidFill>
                      <a:srgbClr val="D9D9D9"/>
                    </a:solidFill>
                  </a:tcPr>
                </a:tc>
                <a:extLst>
                  <a:ext uri="{0D108BD9-81ED-4DB2-BD59-A6C34878D82A}">
                    <a16:rowId xmlns:a16="http://schemas.microsoft.com/office/drawing/2014/main" val="1460384135"/>
                  </a:ext>
                </a:extLst>
              </a:tr>
              <a:tr h="5209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latin typeface="Arial" panose="020B0604020202020204" pitchFamily="34" charset="0"/>
                          <a:cs typeface="Arial" panose="020B0604020202020204" pitchFamily="34" charset="0"/>
                        </a:rPr>
                        <a:t>Flexible Reaktion auf regionale Konkurrenzangebote</a:t>
                      </a:r>
                    </a:p>
                    <a:p>
                      <a:endParaRPr lang="de-DE" sz="1400" dirty="0">
                        <a:latin typeface="Arial" panose="020B0604020202020204" pitchFamily="34" charset="0"/>
                        <a:cs typeface="Arial" panose="020B0604020202020204" pitchFamily="34" charset="0"/>
                      </a:endParaRPr>
                    </a:p>
                  </a:txBody>
                  <a:tcPr marL="360000">
                    <a:solidFill>
                      <a:schemeClr val="bg1"/>
                    </a:solidFill>
                  </a:tcPr>
                </a:tc>
                <a:tc>
                  <a:txBody>
                    <a:bodyPr/>
                    <a:lstStyle/>
                    <a:p>
                      <a:r>
                        <a:rPr lang="de-DE" sz="1400" dirty="0">
                          <a:latin typeface="Arial" panose="020B0604020202020204" pitchFamily="34" charset="0"/>
                          <a:cs typeface="Arial" panose="020B0604020202020204" pitchFamily="34" charset="0"/>
                        </a:rPr>
                        <a:t>Verlust der Fachkompetenz durch Transmission dieser auf die Sparten</a:t>
                      </a:r>
                    </a:p>
                  </a:txBody>
                  <a:tcPr marL="360000">
                    <a:solidFill>
                      <a:schemeClr val="bg1"/>
                    </a:solidFill>
                  </a:tcPr>
                </a:tc>
                <a:extLst>
                  <a:ext uri="{0D108BD9-81ED-4DB2-BD59-A6C34878D82A}">
                    <a16:rowId xmlns:a16="http://schemas.microsoft.com/office/drawing/2014/main" val="427067562"/>
                  </a:ext>
                </a:extLst>
              </a:tr>
              <a:tr h="740360">
                <a:tc>
                  <a:txBody>
                    <a:bodyPr/>
                    <a:lstStyle/>
                    <a:p>
                      <a:r>
                        <a:rPr lang="de-DE" sz="1400" dirty="0">
                          <a:latin typeface="Arial" panose="020B0604020202020204" pitchFamily="34" charset="0"/>
                          <a:cs typeface="Arial" panose="020B0604020202020204" pitchFamily="34" charset="0"/>
                        </a:rPr>
                        <a:t>Reduzierter Aufwand für die Koordinierung der Aufgaben und zur Kommunikation</a:t>
                      </a:r>
                    </a:p>
                  </a:txBody>
                  <a:tcPr marL="360000">
                    <a:solidFill>
                      <a:srgbClr val="D9D9D9"/>
                    </a:solidFill>
                  </a:tcPr>
                </a:tc>
                <a:tc>
                  <a:txBody>
                    <a:bodyPr/>
                    <a:lstStyle/>
                    <a:p>
                      <a:r>
                        <a:rPr lang="de-DE" sz="1400" dirty="0">
                          <a:latin typeface="Arial" panose="020B0604020202020204" pitchFamily="34" charset="0"/>
                          <a:cs typeface="Arial" panose="020B0604020202020204" pitchFamily="34" charset="0"/>
                        </a:rPr>
                        <a:t>Schwächung von Synergieeffekten</a:t>
                      </a:r>
                    </a:p>
                    <a:p>
                      <a:r>
                        <a:rPr lang="de-DE" sz="1400" dirty="0">
                          <a:latin typeface="Arial" panose="020B0604020202020204" pitchFamily="34" charset="0"/>
                          <a:cs typeface="Arial" panose="020B0604020202020204" pitchFamily="34" charset="0"/>
                        </a:rPr>
                        <a:t>Abnahme des Informations- und Wissensaustausches zwischen der Bereichen</a:t>
                      </a:r>
                    </a:p>
                  </a:txBody>
                  <a:tcPr marL="360000">
                    <a:solidFill>
                      <a:srgbClr val="D9D9D9"/>
                    </a:solidFill>
                  </a:tcPr>
                </a:tc>
                <a:extLst>
                  <a:ext uri="{0D108BD9-81ED-4DB2-BD59-A6C34878D82A}">
                    <a16:rowId xmlns:a16="http://schemas.microsoft.com/office/drawing/2014/main" val="967991375"/>
                  </a:ext>
                </a:extLst>
              </a:tr>
              <a:tr h="520994">
                <a:tc>
                  <a:txBody>
                    <a:bodyPr/>
                    <a:lstStyle/>
                    <a:p>
                      <a:r>
                        <a:rPr lang="de-DE" sz="1400" dirty="0">
                          <a:latin typeface="Arial" panose="020B0604020202020204" pitchFamily="34" charset="0"/>
                          <a:cs typeface="Arial" panose="020B0604020202020204" pitchFamily="34" charset="0"/>
                        </a:rPr>
                        <a:t>Effektives Controlling der Rentabilität dediziert nach Sparte</a:t>
                      </a:r>
                    </a:p>
                  </a:txBody>
                  <a:tcPr marL="360000">
                    <a:solidFill>
                      <a:schemeClr val="bg1"/>
                    </a:solidFill>
                  </a:tcPr>
                </a:tc>
                <a:tc>
                  <a:txBody>
                    <a:bodyPr/>
                    <a:lstStyle/>
                    <a:p>
                      <a:r>
                        <a:rPr lang="de-DE" sz="1400" dirty="0">
                          <a:latin typeface="Arial" panose="020B0604020202020204" pitchFamily="34" charset="0"/>
                          <a:cs typeface="Arial" panose="020B0604020202020204" pitchFamily="34" charset="0"/>
                        </a:rPr>
                        <a:t>Verteilung der gegebenen Fachkompetenz (FK) auf verschiedene Regionen = Verlust der FK</a:t>
                      </a:r>
                    </a:p>
                  </a:txBody>
                  <a:tcPr marL="360000">
                    <a:solidFill>
                      <a:schemeClr val="bg1"/>
                    </a:solidFill>
                  </a:tcPr>
                </a:tc>
                <a:extLst>
                  <a:ext uri="{0D108BD9-81ED-4DB2-BD59-A6C34878D82A}">
                    <a16:rowId xmlns:a16="http://schemas.microsoft.com/office/drawing/2014/main" val="1790081218"/>
                  </a:ext>
                </a:extLst>
              </a:tr>
            </a:tbl>
          </a:graphicData>
        </a:graphic>
      </p:graphicFrame>
      <p:sp>
        <p:nvSpPr>
          <p:cNvPr id="9" name="Textfeld 8">
            <a:extLst>
              <a:ext uri="{FF2B5EF4-FFF2-40B4-BE49-F238E27FC236}">
                <a16:creationId xmlns:a16="http://schemas.microsoft.com/office/drawing/2014/main" id="{D0B51242-46A7-4907-BD5F-CB37CF07B793}"/>
              </a:ext>
            </a:extLst>
          </p:cNvPr>
          <p:cNvSpPr txBox="1"/>
          <p:nvPr/>
        </p:nvSpPr>
        <p:spPr>
          <a:xfrm>
            <a:off x="361950" y="6534798"/>
            <a:ext cx="6096000" cy="246221"/>
          </a:xfrm>
          <a:prstGeom prst="rect">
            <a:avLst/>
          </a:prstGeom>
          <a:noFill/>
        </p:spPr>
        <p:txBody>
          <a:bodyPr wrap="square">
            <a:spAutoFit/>
          </a:bodyPr>
          <a:lstStyle/>
          <a:p>
            <a:r>
              <a:rPr lang="da-DK" sz="1000" i="1" dirty="0">
                <a:latin typeface="Arial" panose="020B0604020202020204" pitchFamily="34" charset="0"/>
                <a:cs typeface="Arial" panose="020B0604020202020204" pitchFamily="34" charset="0"/>
              </a:rPr>
              <a:t>Quelle: Klages, U. 2021, S. 25</a:t>
            </a:r>
            <a:endParaRPr lang="de-DE" sz="1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480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F53A3E-25F8-43AA-B3FB-7556AF408506}"/>
              </a:ext>
            </a:extLst>
          </p:cNvPr>
          <p:cNvSpPr>
            <a:spLocks noGrp="1"/>
          </p:cNvSpPr>
          <p:nvPr>
            <p:ph type="title"/>
          </p:nvPr>
        </p:nvSpPr>
        <p:spPr>
          <a:xfrm>
            <a:off x="0" y="365125"/>
            <a:ext cx="11830050" cy="540000"/>
          </a:xfrm>
        </p:spPr>
        <p:txBody>
          <a:bodyPr lIns="360000">
            <a:noAutofit/>
          </a:bodyPr>
          <a:lstStyle/>
          <a:p>
            <a:r>
              <a:rPr lang="de-DE" sz="3200" b="1" dirty="0">
                <a:latin typeface="Arial" panose="020B0604020202020204" pitchFamily="34" charset="0"/>
                <a:cs typeface="Arial" panose="020B0604020202020204" pitchFamily="34" charset="0"/>
              </a:rPr>
              <a:t>Inhalte des Eisberg-Modells</a:t>
            </a:r>
            <a:endParaRPr lang="de-DE" sz="3200" dirty="0"/>
          </a:p>
        </p:txBody>
      </p:sp>
      <p:sp>
        <p:nvSpPr>
          <p:cNvPr id="10" name="Textfeld 9">
            <a:extLst>
              <a:ext uri="{FF2B5EF4-FFF2-40B4-BE49-F238E27FC236}">
                <a16:creationId xmlns:a16="http://schemas.microsoft.com/office/drawing/2014/main" id="{7D1EFEF5-B756-4E03-BF7B-AC5E3F03790E}"/>
              </a:ext>
            </a:extLst>
          </p:cNvPr>
          <p:cNvSpPr txBox="1"/>
          <p:nvPr/>
        </p:nvSpPr>
        <p:spPr>
          <a:xfrm>
            <a:off x="-1" y="972000"/>
            <a:ext cx="11779813" cy="369332"/>
          </a:xfrm>
          <a:prstGeom prst="rect">
            <a:avLst/>
          </a:prstGeom>
          <a:noFill/>
        </p:spPr>
        <p:txBody>
          <a:bodyPr wrap="square" lIns="360000" rtlCol="0">
            <a:spAutoFit/>
          </a:bodyPr>
          <a:lstStyle/>
          <a:p>
            <a:r>
              <a:rPr lang="de-DE" b="1" dirty="0">
                <a:latin typeface="Arial" panose="020B0604020202020204" pitchFamily="34" charset="0"/>
                <a:cs typeface="Arial" panose="020B0604020202020204" pitchFamily="34" charset="0"/>
              </a:rPr>
              <a:t>Berücksichtigung formaler und informaler Aspekte bei der Umstrukturierung einer Organisation </a:t>
            </a:r>
          </a:p>
        </p:txBody>
      </p:sp>
      <p:sp>
        <p:nvSpPr>
          <p:cNvPr id="6" name="Textfeld 5">
            <a:extLst>
              <a:ext uri="{FF2B5EF4-FFF2-40B4-BE49-F238E27FC236}">
                <a16:creationId xmlns:a16="http://schemas.microsoft.com/office/drawing/2014/main" id="{88C96CF4-6792-4E8F-82E5-48325F3FCCE2}"/>
              </a:ext>
            </a:extLst>
          </p:cNvPr>
          <p:cNvSpPr txBox="1"/>
          <p:nvPr/>
        </p:nvSpPr>
        <p:spPr>
          <a:xfrm>
            <a:off x="-8359" y="1497086"/>
            <a:ext cx="6104359" cy="4644028"/>
          </a:xfrm>
          <a:prstGeom prst="rect">
            <a:avLst/>
          </a:prstGeom>
          <a:noFill/>
        </p:spPr>
        <p:txBody>
          <a:bodyPr wrap="square" lIns="360000" rtlCol="0">
            <a:spAutoFit/>
          </a:bodyPr>
          <a:lstStyle/>
          <a:p>
            <a:pPr>
              <a:lnSpc>
                <a:spcPct val="125000"/>
              </a:lnSpc>
            </a:pPr>
            <a:r>
              <a:rPr lang="de-DE" sz="1400" dirty="0">
                <a:latin typeface="Arial" panose="020B0604020202020204" pitchFamily="34" charset="0"/>
                <a:cs typeface="Arial" panose="020B0604020202020204" pitchFamily="34" charset="0"/>
              </a:rPr>
              <a:t>Das Eisbergmodell differenziert die Aspekte einer Organisation in formale und informale Aspekte. </a:t>
            </a:r>
          </a:p>
          <a:p>
            <a:pPr>
              <a:lnSpc>
                <a:spcPct val="125000"/>
              </a:lnSpc>
            </a:pPr>
            <a:r>
              <a:rPr lang="de-DE" sz="1400" dirty="0">
                <a:latin typeface="Arial" panose="020B0604020202020204" pitchFamily="34" charset="0"/>
                <a:cs typeface="Arial" panose="020B0604020202020204" pitchFamily="34" charset="0"/>
              </a:rPr>
              <a:t>Wie bei einem Eisberg, bei dem nur 20% des  Eisberges über der Wasserlinie sichtbar sind, werden in der Organisation ebenfalls lediglich 20% aller Aspekte wahrgenommen. Die formalen Aspekte der Organisation sind diese sichtbaren 20%. In den formalen Aspekten sind die gestaltete Ordnung, wie Unternehmensziele, die Aufbauorganisation des Unternehmens, die Unternehmensplanung, Prozessbeschreibungen, Stellenbeschreibungen, enthalten.. Bei Organisationsanpassungen werden die formalen Aspekte vorrangig verändert.</a:t>
            </a:r>
          </a:p>
          <a:p>
            <a:pPr>
              <a:lnSpc>
                <a:spcPct val="125000"/>
              </a:lnSpc>
            </a:pPr>
            <a:r>
              <a:rPr lang="de-DE" sz="1400" dirty="0">
                <a:latin typeface="Arial" panose="020B0604020202020204" pitchFamily="34" charset="0"/>
                <a:cs typeface="Arial" panose="020B0604020202020204" pitchFamily="34" charset="0"/>
              </a:rPr>
              <a:t>Die informalen Aspekte sind in der Gesamtbetrachtung aller Aspekte der größere Teil und für die Organisation von größerer Bedeutung. Sie gehören zur Beziehungsebene und beinhalten Aspekte wie Macht und soziale Beziehungen. Informale Aspekte sind verborgen und können bei unzureichender Beachtung die Reorganisation eines Unternehmens scheitern lassen.</a:t>
            </a:r>
          </a:p>
        </p:txBody>
      </p:sp>
      <p:pic>
        <p:nvPicPr>
          <p:cNvPr id="4" name="Grafik 3">
            <a:extLst>
              <a:ext uri="{FF2B5EF4-FFF2-40B4-BE49-F238E27FC236}">
                <a16:creationId xmlns:a16="http://schemas.microsoft.com/office/drawing/2014/main" id="{97522794-424A-4768-8AB5-DCC6EAA35580}"/>
              </a:ext>
            </a:extLst>
          </p:cNvPr>
          <p:cNvPicPr>
            <a:picLocks noChangeAspect="1"/>
          </p:cNvPicPr>
          <p:nvPr/>
        </p:nvPicPr>
        <p:blipFill>
          <a:blip r:embed="rId2"/>
          <a:stretch>
            <a:fillRect/>
          </a:stretch>
        </p:blipFill>
        <p:spPr>
          <a:xfrm>
            <a:off x="6319319" y="1615496"/>
            <a:ext cx="5510731" cy="4100577"/>
          </a:xfrm>
          <a:prstGeom prst="rect">
            <a:avLst/>
          </a:prstGeom>
        </p:spPr>
      </p:pic>
      <p:sp>
        <p:nvSpPr>
          <p:cNvPr id="8" name="Textfeld 7">
            <a:extLst>
              <a:ext uri="{FF2B5EF4-FFF2-40B4-BE49-F238E27FC236}">
                <a16:creationId xmlns:a16="http://schemas.microsoft.com/office/drawing/2014/main" id="{042ED958-63E4-4EAC-8B53-C18316630758}"/>
              </a:ext>
            </a:extLst>
          </p:cNvPr>
          <p:cNvSpPr txBox="1"/>
          <p:nvPr/>
        </p:nvSpPr>
        <p:spPr>
          <a:xfrm>
            <a:off x="285750" y="6156000"/>
            <a:ext cx="5729589" cy="553998"/>
          </a:xfrm>
          <a:prstGeom prst="rect">
            <a:avLst/>
          </a:prstGeom>
          <a:noFill/>
        </p:spPr>
        <p:txBody>
          <a:bodyPr wrap="square">
            <a:spAutoFit/>
          </a:bodyPr>
          <a:lstStyle/>
          <a:p>
            <a:pPr marL="450215" indent="-450215"/>
            <a:r>
              <a:rPr lang="de-DE" sz="1000" i="1" dirty="0">
                <a:effectLst/>
                <a:latin typeface="Arial" panose="020B0604020202020204" pitchFamily="34" charset="0"/>
                <a:ea typeface="SimSun" panose="02010600030101010101" pitchFamily="2" charset="-122"/>
                <a:cs typeface="Times New Roman" panose="02020603050405020304" pitchFamily="18" charset="0"/>
              </a:rPr>
              <a:t>Quelle: BERGMANN, R., </a:t>
            </a:r>
            <a:r>
              <a:rPr lang="de-DE" sz="1000" i="1" dirty="0">
                <a:latin typeface="Arial" panose="020B0604020202020204" pitchFamily="34" charset="0"/>
                <a:ea typeface="SimSun" panose="02010600030101010101" pitchFamily="2" charset="-122"/>
                <a:cs typeface="Times New Roman" panose="02020603050405020304" pitchFamily="18" charset="0"/>
              </a:rPr>
              <a:t>GARRECHT, M. </a:t>
            </a:r>
          </a:p>
          <a:p>
            <a:pPr marL="450215" indent="-450215"/>
            <a:r>
              <a:rPr lang="de-DE" sz="1000" i="1" dirty="0">
                <a:effectLst/>
                <a:latin typeface="Arial" panose="020B0604020202020204" pitchFamily="34" charset="0"/>
                <a:ea typeface="SimSun" panose="02010600030101010101" pitchFamily="2" charset="-122"/>
                <a:cs typeface="Times New Roman" panose="02020603050405020304" pitchFamily="18" charset="0"/>
              </a:rPr>
              <a:t>	„Organisation und Projektmanagement “, Springer Gabler Berlin Heidelberg, </a:t>
            </a:r>
          </a:p>
          <a:p>
            <a:pPr marL="450215" indent="-450215"/>
            <a:r>
              <a:rPr lang="de-DE" sz="1000" i="1" dirty="0">
                <a:effectLst/>
                <a:latin typeface="Arial" panose="020B0604020202020204" pitchFamily="34" charset="0"/>
                <a:ea typeface="SimSun" panose="02010600030101010101" pitchFamily="2" charset="-122"/>
                <a:cs typeface="Times New Roman" panose="02020603050405020304" pitchFamily="18" charset="0"/>
              </a:rPr>
              <a:t>	3. Auflage, Berlin, 2021, S. 15, 16</a:t>
            </a:r>
          </a:p>
        </p:txBody>
      </p:sp>
      <p:sp>
        <p:nvSpPr>
          <p:cNvPr id="11" name="Textfeld 10">
            <a:extLst>
              <a:ext uri="{FF2B5EF4-FFF2-40B4-BE49-F238E27FC236}">
                <a16:creationId xmlns:a16="http://schemas.microsoft.com/office/drawing/2014/main" id="{AC6283BF-A68E-42F9-BA75-81718E9703DB}"/>
              </a:ext>
            </a:extLst>
          </p:cNvPr>
          <p:cNvSpPr txBox="1"/>
          <p:nvPr/>
        </p:nvSpPr>
        <p:spPr>
          <a:xfrm>
            <a:off x="6015339" y="6152280"/>
            <a:ext cx="6099858" cy="707886"/>
          </a:xfrm>
          <a:prstGeom prst="rect">
            <a:avLst/>
          </a:prstGeom>
          <a:noFill/>
        </p:spPr>
        <p:txBody>
          <a:bodyPr wrap="square">
            <a:spAutoFit/>
          </a:bodyPr>
          <a:lstStyle/>
          <a:p>
            <a:pPr marL="450215" indent="-450215"/>
            <a:r>
              <a:rPr lang="de-DE" sz="1000" i="1" dirty="0">
                <a:effectLst/>
                <a:latin typeface="Arial" panose="020B0604020202020204" pitchFamily="34" charset="0"/>
                <a:ea typeface="SimSun" panose="02010600030101010101" pitchFamily="2" charset="-122"/>
                <a:cs typeface="Arial" panose="020B0604020202020204" pitchFamily="34" charset="0"/>
              </a:rPr>
              <a:t>Abb. 1 </a:t>
            </a:r>
            <a:r>
              <a:rPr lang="de-DE" sz="1000" b="1" i="1" dirty="0">
                <a:latin typeface="Arial" panose="020B0604020202020204" pitchFamily="34" charset="0"/>
                <a:cs typeface="Arial" panose="020B0604020202020204" pitchFamily="34" charset="0"/>
              </a:rPr>
              <a:t>Organisation als Eisberg</a:t>
            </a:r>
          </a:p>
          <a:p>
            <a:pPr marL="450215" indent="-450215"/>
            <a:r>
              <a:rPr lang="de-DE" sz="1000" i="1" dirty="0">
                <a:effectLst/>
                <a:latin typeface="Arial" panose="020B0604020202020204" pitchFamily="34" charset="0"/>
                <a:ea typeface="SimSun" panose="02010600030101010101" pitchFamily="2" charset="-122"/>
                <a:cs typeface="Arial" panose="020B0604020202020204" pitchFamily="34" charset="0"/>
              </a:rPr>
              <a:t>	BERGMANN, R., G</a:t>
            </a:r>
            <a:r>
              <a:rPr lang="de-DE" sz="1000" i="1" dirty="0">
                <a:latin typeface="Arial" panose="020B0604020202020204" pitchFamily="34" charset="0"/>
                <a:ea typeface="SimSun" panose="02010600030101010101" pitchFamily="2" charset="-122"/>
                <a:cs typeface="Arial" panose="020B0604020202020204" pitchFamily="34" charset="0"/>
              </a:rPr>
              <a:t>ARRECHT, M.</a:t>
            </a:r>
          </a:p>
          <a:p>
            <a:pPr marL="450215" indent="-450215"/>
            <a:r>
              <a:rPr lang="de-DE" sz="1000" i="1" dirty="0">
                <a:latin typeface="Arial" panose="020B0604020202020204" pitchFamily="34" charset="0"/>
                <a:ea typeface="SimSun" panose="02010600030101010101" pitchFamily="2" charset="-122"/>
                <a:cs typeface="Arial" panose="020B0604020202020204" pitchFamily="34" charset="0"/>
              </a:rPr>
              <a:t> 	</a:t>
            </a:r>
            <a:r>
              <a:rPr lang="de-DE" sz="1000" i="1" dirty="0">
                <a:effectLst/>
                <a:latin typeface="Arial" panose="020B0604020202020204" pitchFamily="34" charset="0"/>
                <a:ea typeface="SimSun" panose="02010600030101010101" pitchFamily="2" charset="-122"/>
                <a:cs typeface="Arial" panose="020B0604020202020204" pitchFamily="34" charset="0"/>
              </a:rPr>
              <a:t>„Organisation und Projektmanagement “, Springer Gabler Berlin Heidelberg, </a:t>
            </a:r>
          </a:p>
          <a:p>
            <a:pPr marL="450215" indent="-450215"/>
            <a:r>
              <a:rPr lang="de-DE" sz="1000" i="1" dirty="0">
                <a:effectLst/>
                <a:latin typeface="Arial" panose="020B0604020202020204" pitchFamily="34" charset="0"/>
                <a:ea typeface="SimSun" panose="02010600030101010101" pitchFamily="2" charset="-122"/>
                <a:cs typeface="Arial" panose="020B0604020202020204" pitchFamily="34" charset="0"/>
              </a:rPr>
              <a:t>	3. Auflage, Berlin, 2021, S. 15, 16</a:t>
            </a:r>
          </a:p>
        </p:txBody>
      </p:sp>
    </p:spTree>
    <p:extLst>
      <p:ext uri="{BB962C8B-B14F-4D97-AF65-F5344CB8AC3E}">
        <p14:creationId xmlns:p14="http://schemas.microsoft.com/office/powerpoint/2010/main" val="96258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F53A3E-25F8-43AA-B3FB-7556AF408506}"/>
              </a:ext>
            </a:extLst>
          </p:cNvPr>
          <p:cNvSpPr>
            <a:spLocks noGrp="1"/>
          </p:cNvSpPr>
          <p:nvPr>
            <p:ph type="title"/>
          </p:nvPr>
        </p:nvSpPr>
        <p:spPr>
          <a:xfrm>
            <a:off x="0" y="365125"/>
            <a:ext cx="11830050" cy="540000"/>
          </a:xfrm>
        </p:spPr>
        <p:txBody>
          <a:bodyPr lIns="360000">
            <a:noAutofit/>
          </a:bodyPr>
          <a:lstStyle/>
          <a:p>
            <a:r>
              <a:rPr lang="de-DE" sz="3200" dirty="0"/>
              <a:t>Quellenverzeichnis</a:t>
            </a:r>
          </a:p>
        </p:txBody>
      </p:sp>
      <p:sp>
        <p:nvSpPr>
          <p:cNvPr id="3" name="Textfeld 2">
            <a:extLst>
              <a:ext uri="{FF2B5EF4-FFF2-40B4-BE49-F238E27FC236}">
                <a16:creationId xmlns:a16="http://schemas.microsoft.com/office/drawing/2014/main" id="{17E60F7B-FE84-4F47-A29A-310E94714FB2}"/>
              </a:ext>
            </a:extLst>
          </p:cNvPr>
          <p:cNvSpPr txBox="1"/>
          <p:nvPr/>
        </p:nvSpPr>
        <p:spPr>
          <a:xfrm>
            <a:off x="66675" y="942975"/>
            <a:ext cx="11830050" cy="1169551"/>
          </a:xfrm>
          <a:prstGeom prst="rect">
            <a:avLst/>
          </a:prstGeom>
          <a:noFill/>
        </p:spPr>
        <p:txBody>
          <a:bodyPr wrap="square" lIns="360000" rtlCol="0">
            <a:spAutoFit/>
          </a:bodyPr>
          <a:lstStyle/>
          <a:p>
            <a:pPr marL="450215" indent="-450215"/>
            <a:r>
              <a:rPr lang="de-DE" sz="1400" dirty="0">
                <a:effectLst/>
                <a:latin typeface="Arial" panose="020B0604020202020204" pitchFamily="34" charset="0"/>
                <a:ea typeface="SimSun" panose="02010600030101010101" pitchFamily="2" charset="-122"/>
                <a:cs typeface="Arial" panose="020B0604020202020204" pitchFamily="34" charset="0"/>
              </a:rPr>
              <a:t>BERGMANN, R., </a:t>
            </a:r>
          </a:p>
          <a:p>
            <a:pPr marL="450215" indent="-450215"/>
            <a:r>
              <a:rPr lang="de-DE" sz="1400" dirty="0">
                <a:latin typeface="Arial" panose="020B0604020202020204" pitchFamily="34" charset="0"/>
                <a:ea typeface="SimSun" panose="02010600030101010101" pitchFamily="2" charset="-122"/>
                <a:cs typeface="Arial" panose="020B0604020202020204" pitchFamily="34" charset="0"/>
              </a:rPr>
              <a:t>GARRECHT, M. </a:t>
            </a:r>
            <a:r>
              <a:rPr lang="de-DE" sz="1400" dirty="0">
                <a:effectLst/>
                <a:latin typeface="Arial" panose="020B0604020202020204" pitchFamily="34" charset="0"/>
                <a:ea typeface="SimSun" panose="02010600030101010101" pitchFamily="2" charset="-122"/>
                <a:cs typeface="Arial" panose="020B0604020202020204" pitchFamily="34" charset="0"/>
              </a:rPr>
              <a:t>„Organisation und Projektmanagement “, Springer Gabler Berlin Heidelberg, 3. Auflage, Berlin, 2021</a:t>
            </a:r>
          </a:p>
          <a:p>
            <a:pPr marL="450215" indent="-450215"/>
            <a:endParaRPr lang="de-DE" sz="1400" dirty="0">
              <a:latin typeface="Arial" panose="020B0604020202020204" pitchFamily="34" charset="0"/>
              <a:cs typeface="Arial" panose="020B0604020202020204" pitchFamily="34" charset="0"/>
            </a:endParaRPr>
          </a:p>
          <a:p>
            <a:pPr marL="450215" indent="-450215"/>
            <a:r>
              <a:rPr lang="de-DE" sz="1400" dirty="0">
                <a:latin typeface="Arial" panose="020B0604020202020204" pitchFamily="34" charset="0"/>
                <a:cs typeface="Arial" panose="020B0604020202020204" pitchFamily="34" charset="0"/>
              </a:rPr>
              <a:t>Klages, U. 2021: Organisationslehre, Virtuelle Fachhochschule</a:t>
            </a:r>
            <a:endParaRPr lang="de-DE" sz="1400" dirty="0">
              <a:latin typeface="Arial" panose="020B0604020202020204" pitchFamily="34" charset="0"/>
              <a:ea typeface="SimSun" panose="02010600030101010101" pitchFamily="2" charset="-122"/>
              <a:cs typeface="Arial" panose="020B0604020202020204" pitchFamily="34" charset="0"/>
            </a:endParaRPr>
          </a:p>
          <a:p>
            <a:pPr marL="450215" indent="-450215"/>
            <a:endParaRPr lang="de-DE" sz="1400" dirty="0">
              <a:latin typeface="Arial" panose="020B0604020202020204" pitchFamily="34" charset="0"/>
              <a:cs typeface="Arial" panose="020B0604020202020204" pitchFamily="34" charset="0"/>
            </a:endParaRPr>
          </a:p>
        </p:txBody>
      </p:sp>
      <p:sp>
        <p:nvSpPr>
          <p:cNvPr id="4" name="Titel 1">
            <a:extLst>
              <a:ext uri="{FF2B5EF4-FFF2-40B4-BE49-F238E27FC236}">
                <a16:creationId xmlns:a16="http://schemas.microsoft.com/office/drawing/2014/main" id="{9601D12F-B127-4AAC-82C9-E5C770E3DDAC}"/>
              </a:ext>
            </a:extLst>
          </p:cNvPr>
          <p:cNvSpPr txBox="1">
            <a:spLocks/>
          </p:cNvSpPr>
          <p:nvPr/>
        </p:nvSpPr>
        <p:spPr>
          <a:xfrm>
            <a:off x="0" y="2725281"/>
            <a:ext cx="11830050" cy="540000"/>
          </a:xfrm>
          <a:prstGeom prst="rect">
            <a:avLst/>
          </a:prstGeom>
        </p:spPr>
        <p:txBody>
          <a:bodyPr vert="horz" lIns="360000" tIns="45720" rIns="91440" bIns="45720" rtlCol="0" anchor="ctr">
            <a:noAutofit/>
          </a:bodyPr>
          <a:lstStyle>
            <a:lvl1pPr algn="l" defTabSz="914400" rtl="0" eaLnBrk="1" latinLnBrk="0" hangingPunct="1">
              <a:lnSpc>
                <a:spcPct val="90000"/>
              </a:lnSpc>
              <a:spcBef>
                <a:spcPct val="0"/>
              </a:spcBef>
              <a:buNone/>
              <a:defRPr sz="4400" kern="1200">
                <a:solidFill>
                  <a:srgbClr val="7030A0"/>
                </a:solidFill>
                <a:latin typeface="Arial" panose="020B0604020202020204" pitchFamily="34" charset="0"/>
                <a:ea typeface="+mj-ea"/>
                <a:cs typeface="Arial" panose="020B0604020202020204" pitchFamily="34" charset="0"/>
              </a:defRPr>
            </a:lvl1pPr>
          </a:lstStyle>
          <a:p>
            <a:r>
              <a:rPr lang="de-DE" sz="3200" dirty="0"/>
              <a:t>Abbildungsverzeichnis</a:t>
            </a:r>
          </a:p>
        </p:txBody>
      </p:sp>
      <p:sp>
        <p:nvSpPr>
          <p:cNvPr id="5" name="Textfeld 4">
            <a:extLst>
              <a:ext uri="{FF2B5EF4-FFF2-40B4-BE49-F238E27FC236}">
                <a16:creationId xmlns:a16="http://schemas.microsoft.com/office/drawing/2014/main" id="{004213BE-D53F-4BEA-9B1F-78D986C74782}"/>
              </a:ext>
            </a:extLst>
          </p:cNvPr>
          <p:cNvSpPr txBox="1"/>
          <p:nvPr/>
        </p:nvSpPr>
        <p:spPr>
          <a:xfrm>
            <a:off x="66675" y="3265281"/>
            <a:ext cx="11830050" cy="523220"/>
          </a:xfrm>
          <a:prstGeom prst="rect">
            <a:avLst/>
          </a:prstGeom>
          <a:noFill/>
        </p:spPr>
        <p:txBody>
          <a:bodyPr wrap="square" lIns="360000" rtlCol="0">
            <a:spAutoFit/>
          </a:bodyPr>
          <a:lstStyle/>
          <a:p>
            <a:r>
              <a:rPr lang="de-DE" sz="1400" dirty="0">
                <a:latin typeface="Arial" panose="020B0604020202020204" pitchFamily="34" charset="0"/>
                <a:cs typeface="Arial" panose="020B0604020202020204" pitchFamily="34" charset="0"/>
              </a:rPr>
              <a:t>Abb. 1. „Organisation als Eisberg“</a:t>
            </a:r>
          </a:p>
          <a:p>
            <a:r>
              <a:rPr lang="de-DE" sz="1400" dirty="0">
                <a:latin typeface="Arial" panose="020B0604020202020204" pitchFamily="34" charset="0"/>
                <a:ea typeface="SimSun" panose="02010600030101010101" pitchFamily="2" charset="-122"/>
                <a:cs typeface="Arial" panose="020B0604020202020204" pitchFamily="34" charset="0"/>
              </a:rPr>
              <a:t>GARRECHT</a:t>
            </a:r>
            <a:r>
              <a:rPr lang="de-DE" sz="1400">
                <a:latin typeface="Arial" panose="020B0604020202020204" pitchFamily="34" charset="0"/>
                <a:ea typeface="SimSun" panose="02010600030101010101" pitchFamily="2" charset="-122"/>
                <a:cs typeface="Arial" panose="020B0604020202020204" pitchFamily="34" charset="0"/>
              </a:rPr>
              <a:t>, M </a:t>
            </a:r>
            <a:r>
              <a:rPr lang="de-DE" sz="1400" dirty="0">
                <a:effectLst/>
                <a:latin typeface="Arial" panose="020B0604020202020204" pitchFamily="34" charset="0"/>
                <a:ea typeface="SimSun" panose="02010600030101010101" pitchFamily="2" charset="-122"/>
                <a:cs typeface="Arial" panose="020B0604020202020204" pitchFamily="34" charset="0"/>
              </a:rPr>
              <a:t>„Organisation und Projektmanagement “, Springer Gabler Berlin Heidelberg, 3. Auflage, Berlin, 2021</a:t>
            </a:r>
          </a:p>
        </p:txBody>
      </p:sp>
    </p:spTree>
    <p:extLst>
      <p:ext uri="{BB962C8B-B14F-4D97-AF65-F5344CB8AC3E}">
        <p14:creationId xmlns:p14="http://schemas.microsoft.com/office/powerpoint/2010/main" val="54062639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703</Words>
  <Application>Microsoft Office PowerPoint</Application>
  <PresentationFormat>Breitbild</PresentationFormat>
  <Paragraphs>91</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vt:lpstr>
      <vt:lpstr>Team 5</vt:lpstr>
      <vt:lpstr>Ausgangssituation</vt:lpstr>
      <vt:lpstr>Aufbauorganisation des Unternehmens</vt:lpstr>
      <vt:lpstr>Aufbauorganisation des Unternehmens</vt:lpstr>
      <vt:lpstr>Aufbauorganisation des Unternehmens</vt:lpstr>
      <vt:lpstr>Chancen und Risiken der gewählten Spartenorganisation</vt:lpstr>
      <vt:lpstr>Inhalte des Eisberg-Modells</vt:lpstr>
      <vt:lpstr>Quellenverzeichnis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Wischniewski, Michael</dc:creator>
  <cp:lastModifiedBy>Wischniewski, Michael</cp:lastModifiedBy>
  <cp:revision>61</cp:revision>
  <dcterms:created xsi:type="dcterms:W3CDTF">2022-03-16T17:32:05Z</dcterms:created>
  <dcterms:modified xsi:type="dcterms:W3CDTF">2022-05-10T16:03:24Z</dcterms:modified>
</cp:coreProperties>
</file>