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CE9F-74D8-4120-9660-F90CF5E1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Professional Practice in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6737-21AD-4CD0-8888-A6D6DE91E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Michael </a:t>
            </a:r>
            <a:r>
              <a:rPr lang="en-IE" dirty="0" err="1"/>
              <a:t>WHelan</a:t>
            </a:r>
            <a:endParaRPr lang="en-IE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E28447EC-8B82-4806-B366-ECC64F43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18" y="1020431"/>
            <a:ext cx="4491088" cy="16304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DC0424-B8BD-4C97-9A75-A6454510CBBE}"/>
              </a:ext>
            </a:extLst>
          </p:cNvPr>
          <p:cNvSpPr txBox="1"/>
          <p:nvPr/>
        </p:nvSpPr>
        <p:spPr>
          <a:xfrm>
            <a:off x="581191" y="3429000"/>
            <a:ext cx="7470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chemeClr val="bg1"/>
                </a:solidFill>
              </a:rPr>
              <a:t>A Little Bit </a:t>
            </a:r>
            <a:r>
              <a:rPr lang="en-IE" sz="4400" dirty="0" err="1">
                <a:solidFill>
                  <a:schemeClr val="bg1"/>
                </a:solidFill>
              </a:rPr>
              <a:t>Kneady</a:t>
            </a:r>
            <a:endParaRPr lang="en-I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A3F0-0FB7-4A61-9F5E-55241EF0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A3A37-1530-4A5C-B942-D9064DECB138}"/>
              </a:ext>
            </a:extLst>
          </p:cNvPr>
          <p:cNvSpPr txBox="1"/>
          <p:nvPr/>
        </p:nvSpPr>
        <p:spPr>
          <a:xfrm>
            <a:off x="581192" y="2411925"/>
            <a:ext cx="971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Allow customers to send detailed requests to the business owner for goods.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4C744-1060-4212-BB3C-C93A943B51F0}"/>
              </a:ext>
            </a:extLst>
          </p:cNvPr>
          <p:cNvSpPr txBox="1"/>
          <p:nvPr/>
        </p:nvSpPr>
        <p:spPr>
          <a:xfrm>
            <a:off x="581192" y="3326819"/>
            <a:ext cx="9718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Create a website where the business owner could put up their portfolio and update it whenever they would like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6A08-3B0E-4320-A385-CD8F70942F14}"/>
              </a:ext>
            </a:extLst>
          </p:cNvPr>
          <p:cNvSpPr txBox="1"/>
          <p:nvPr/>
        </p:nvSpPr>
        <p:spPr>
          <a:xfrm>
            <a:off x="581192" y="4518713"/>
            <a:ext cx="971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Create a clean and professional looking website that retains a homely feel</a:t>
            </a:r>
          </a:p>
        </p:txBody>
      </p:sp>
    </p:spTree>
    <p:extLst>
      <p:ext uri="{BB962C8B-B14F-4D97-AF65-F5344CB8AC3E}">
        <p14:creationId xmlns:p14="http://schemas.microsoft.com/office/powerpoint/2010/main" val="162419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C4DC-216A-4735-8EEE-F74D8219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Website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6C29-5716-4461-8D52-742C4E7FF32D}"/>
              </a:ext>
            </a:extLst>
          </p:cNvPr>
          <p:cNvSpPr txBox="1"/>
          <p:nvPr/>
        </p:nvSpPr>
        <p:spPr>
          <a:xfrm>
            <a:off x="3206750" y="1975290"/>
            <a:ext cx="577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Five webpages consisting of: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496FB-EC4E-4C30-A092-E1D2CA4CD219}"/>
              </a:ext>
            </a:extLst>
          </p:cNvPr>
          <p:cNvSpPr txBox="1"/>
          <p:nvPr/>
        </p:nvSpPr>
        <p:spPr>
          <a:xfrm>
            <a:off x="774700" y="3009900"/>
            <a:ext cx="22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Home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31E81-9275-4CC4-95BC-CB4A08D24790}"/>
              </a:ext>
            </a:extLst>
          </p:cNvPr>
          <p:cNvSpPr txBox="1"/>
          <p:nvPr/>
        </p:nvSpPr>
        <p:spPr>
          <a:xfrm>
            <a:off x="774700" y="3645704"/>
            <a:ext cx="22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Gallery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BE925-2628-4D61-8D50-2D97441A1923}"/>
              </a:ext>
            </a:extLst>
          </p:cNvPr>
          <p:cNvSpPr txBox="1"/>
          <p:nvPr/>
        </p:nvSpPr>
        <p:spPr>
          <a:xfrm>
            <a:off x="774700" y="4208254"/>
            <a:ext cx="855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Wedding Page </a:t>
            </a:r>
            <a:r>
              <a:rPr lang="en-IE" sz="2000" dirty="0"/>
              <a:t>– You can order/request services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8578F-E6C1-4657-9960-E8AD63B4250E}"/>
              </a:ext>
            </a:extLst>
          </p:cNvPr>
          <p:cNvSpPr txBox="1"/>
          <p:nvPr/>
        </p:nvSpPr>
        <p:spPr>
          <a:xfrm>
            <a:off x="774700" y="4770805"/>
            <a:ext cx="621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Event Page </a:t>
            </a:r>
            <a:r>
              <a:rPr lang="en-IE" sz="2000" dirty="0"/>
              <a:t>– You can order/request services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E00BB-D926-4514-A042-5C31260AC24D}"/>
              </a:ext>
            </a:extLst>
          </p:cNvPr>
          <p:cNvSpPr txBox="1"/>
          <p:nvPr/>
        </p:nvSpPr>
        <p:spPr>
          <a:xfrm>
            <a:off x="774700" y="5406608"/>
            <a:ext cx="5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About Page </a:t>
            </a:r>
            <a:r>
              <a:rPr lang="en-IE" sz="2000" dirty="0"/>
              <a:t>– Subscription to newsletter</a:t>
            </a:r>
          </a:p>
        </p:txBody>
      </p:sp>
    </p:spTree>
    <p:extLst>
      <p:ext uri="{BB962C8B-B14F-4D97-AF65-F5344CB8AC3E}">
        <p14:creationId xmlns:p14="http://schemas.microsoft.com/office/powerpoint/2010/main" val="25345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D03F-1496-476B-A7C4-ED5F5245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B831F-5B7C-43C1-917E-9C6069659037}"/>
              </a:ext>
            </a:extLst>
          </p:cNvPr>
          <p:cNvSpPr txBox="1"/>
          <p:nvPr/>
        </p:nvSpPr>
        <p:spPr>
          <a:xfrm>
            <a:off x="581192" y="2273300"/>
            <a:ext cx="108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All decisions approved by the owner including colours and placement of images/video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A8F5E-1F5B-424B-B7F1-8B328B75B1E5}"/>
              </a:ext>
            </a:extLst>
          </p:cNvPr>
          <p:cNvSpPr txBox="1"/>
          <p:nvPr/>
        </p:nvSpPr>
        <p:spPr>
          <a:xfrm>
            <a:off x="581192" y="2830644"/>
            <a:ext cx="108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Owner wanted a colour theme of White, Purple and Black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9AF6F-DE36-487B-9386-A62F22E7BD75}"/>
              </a:ext>
            </a:extLst>
          </p:cNvPr>
          <p:cNvSpPr txBox="1"/>
          <p:nvPr/>
        </p:nvSpPr>
        <p:spPr>
          <a:xfrm>
            <a:off x="581192" y="3387988"/>
            <a:ext cx="108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Logo was created by me and animated using After 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FC3FE-4F64-493D-A4D4-110BE08E4C35}"/>
              </a:ext>
            </a:extLst>
          </p:cNvPr>
          <p:cNvSpPr txBox="1"/>
          <p:nvPr/>
        </p:nvSpPr>
        <p:spPr>
          <a:xfrm>
            <a:off x="581192" y="3945332"/>
            <a:ext cx="1081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90% of images were taken by myself over the course of a few weeks when visiting the owner’s business – the rest were provided by the owner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DB2C2-C151-4ED2-8B99-E37CF328A4E5}"/>
              </a:ext>
            </a:extLst>
          </p:cNvPr>
          <p:cNvSpPr txBox="1"/>
          <p:nvPr/>
        </p:nvSpPr>
        <p:spPr>
          <a:xfrm>
            <a:off x="581192" y="4872008"/>
            <a:ext cx="108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30 second advertisement was created by me and is displayed on the Home Page</a:t>
            </a:r>
          </a:p>
        </p:txBody>
      </p:sp>
    </p:spTree>
    <p:extLst>
      <p:ext uri="{BB962C8B-B14F-4D97-AF65-F5344CB8AC3E}">
        <p14:creationId xmlns:p14="http://schemas.microsoft.com/office/powerpoint/2010/main" val="167332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0840-6E9E-44EA-9D95-F30AB5DB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EE8F7-AFFF-4894-9903-A8B784773DB8}"/>
              </a:ext>
            </a:extLst>
          </p:cNvPr>
          <p:cNvSpPr txBox="1"/>
          <p:nvPr/>
        </p:nvSpPr>
        <p:spPr>
          <a:xfrm>
            <a:off x="581192" y="1870112"/>
            <a:ext cx="457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dirty="0"/>
              <a:t>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0713E-53B2-49EF-934D-8CE40F127FBC}"/>
              </a:ext>
            </a:extLst>
          </p:cNvPr>
          <p:cNvSpPr txBox="1"/>
          <p:nvPr/>
        </p:nvSpPr>
        <p:spPr>
          <a:xfrm>
            <a:off x="581192" y="2779743"/>
            <a:ext cx="58450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HTML</a:t>
            </a:r>
          </a:p>
          <a:p>
            <a:r>
              <a:rPr lang="en-IE" sz="2800" dirty="0"/>
              <a:t>CSS</a:t>
            </a:r>
          </a:p>
          <a:p>
            <a:r>
              <a:rPr lang="en-IE" sz="2800" dirty="0" err="1"/>
              <a:t>Javascript</a:t>
            </a:r>
            <a:endParaRPr lang="en-IE" sz="2800" dirty="0"/>
          </a:p>
          <a:p>
            <a:r>
              <a:rPr lang="en-IE" sz="2800" dirty="0"/>
              <a:t>Bootstrap</a:t>
            </a:r>
          </a:p>
          <a:p>
            <a:r>
              <a:rPr lang="en-IE" sz="2800" dirty="0"/>
              <a:t>Pure</a:t>
            </a:r>
          </a:p>
          <a:p>
            <a:r>
              <a:rPr lang="en-IE" sz="2800" dirty="0"/>
              <a:t>Mail Chimp (Used for the subscription)</a:t>
            </a:r>
          </a:p>
          <a:p>
            <a:r>
              <a:rPr lang="en-IE" sz="2800" dirty="0"/>
              <a:t>MYSQL &amp; PHP (Used for the database)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4DB89-418F-4720-9FAB-BEFAF5F38662}"/>
              </a:ext>
            </a:extLst>
          </p:cNvPr>
          <p:cNvSpPr txBox="1"/>
          <p:nvPr/>
        </p:nvSpPr>
        <p:spPr>
          <a:xfrm>
            <a:off x="6426200" y="1870112"/>
            <a:ext cx="457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dirty="0"/>
              <a:t>Software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30443-4C19-4442-A824-2542931856FD}"/>
              </a:ext>
            </a:extLst>
          </p:cNvPr>
          <p:cNvSpPr txBox="1"/>
          <p:nvPr/>
        </p:nvSpPr>
        <p:spPr>
          <a:xfrm>
            <a:off x="7035800" y="2781397"/>
            <a:ext cx="515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Microsoft Visual Studio Code</a:t>
            </a:r>
          </a:p>
          <a:p>
            <a:r>
              <a:rPr lang="en-IE" sz="2800" dirty="0"/>
              <a:t>Adobe Illustrator</a:t>
            </a:r>
          </a:p>
          <a:p>
            <a:r>
              <a:rPr lang="en-IE" sz="2800" dirty="0"/>
              <a:t>Adobe After Effects</a:t>
            </a:r>
          </a:p>
          <a:p>
            <a:r>
              <a:rPr lang="en-IE" sz="2800" dirty="0"/>
              <a:t>Adobe Premier Pro</a:t>
            </a:r>
          </a:p>
        </p:txBody>
      </p:sp>
    </p:spTree>
    <p:extLst>
      <p:ext uri="{BB962C8B-B14F-4D97-AF65-F5344CB8AC3E}">
        <p14:creationId xmlns:p14="http://schemas.microsoft.com/office/powerpoint/2010/main" val="7532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29A6-FFF8-4F61-AB5A-DBC8042A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Domain &amp; Hosting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5BB43-76DD-4181-A21B-1143F961D6B6}"/>
              </a:ext>
            </a:extLst>
          </p:cNvPr>
          <p:cNvSpPr txBox="1"/>
          <p:nvPr/>
        </p:nvSpPr>
        <p:spPr>
          <a:xfrm>
            <a:off x="581192" y="2157443"/>
            <a:ext cx="747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Domain name and hosting are from Godaddy.com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B9A5F-A7B3-49A4-8A94-09FA056B1279}"/>
              </a:ext>
            </a:extLst>
          </p:cNvPr>
          <p:cNvSpPr txBox="1"/>
          <p:nvPr/>
        </p:nvSpPr>
        <p:spPr>
          <a:xfrm>
            <a:off x="581192" y="2905780"/>
            <a:ext cx="747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FileZilla used to upload the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C1982-880B-4E57-8AFF-8222E366B50C}"/>
              </a:ext>
            </a:extLst>
          </p:cNvPr>
          <p:cNvSpPr txBox="1"/>
          <p:nvPr/>
        </p:nvSpPr>
        <p:spPr>
          <a:xfrm>
            <a:off x="581192" y="3654117"/>
            <a:ext cx="1114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 err="1"/>
              <a:t>Godaddy</a:t>
            </a:r>
            <a:r>
              <a:rPr lang="en-IE" sz="2800" dirty="0"/>
              <a:t> gives access to cPanel which is how the website communicates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6127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64F3-6EA1-4AC7-825A-1C16E61B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2D8A8-DBF1-4F25-9E3B-50E4E09F847C}"/>
              </a:ext>
            </a:extLst>
          </p:cNvPr>
          <p:cNvSpPr txBox="1"/>
          <p:nvPr/>
        </p:nvSpPr>
        <p:spPr>
          <a:xfrm>
            <a:off x="4381500" y="29591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err="1"/>
              <a:t>alittlebitkneady.xyz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2321620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55</TotalTime>
  <Words>244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Professional Practice in it</vt:lpstr>
      <vt:lpstr>Goals</vt:lpstr>
      <vt:lpstr>Website outline</vt:lpstr>
      <vt:lpstr>Design</vt:lpstr>
      <vt:lpstr>Logistics</vt:lpstr>
      <vt:lpstr>Domain &amp; Hosting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 in it</dc:title>
  <dc:creator>MICHAEL WHELAN - STUDENT</dc:creator>
  <cp:lastModifiedBy>MICHAEL WHELAN - STUDENT</cp:lastModifiedBy>
  <cp:revision>5</cp:revision>
  <dcterms:created xsi:type="dcterms:W3CDTF">2019-04-10T00:20:55Z</dcterms:created>
  <dcterms:modified xsi:type="dcterms:W3CDTF">2019-04-10T01:16:26Z</dcterms:modified>
</cp:coreProperties>
</file>