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4"/>
    <p:sldMasterId id="2147483873" r:id="rId5"/>
    <p:sldMasterId id="2147483875" r:id="rId6"/>
    <p:sldMasterId id="2147483878" r:id="rId7"/>
    <p:sldMasterId id="2147483882" r:id="rId8"/>
    <p:sldMasterId id="2147483884" r:id="rId9"/>
    <p:sldMasterId id="2147483890" r:id="rId10"/>
    <p:sldMasterId id="2147483906" r:id="rId11"/>
  </p:sldMasterIdLst>
  <p:notesMasterIdLst>
    <p:notesMasterId r:id="rId18"/>
  </p:notesMasterIdLst>
  <p:handoutMasterIdLst>
    <p:handoutMasterId r:id="rId19"/>
  </p:handoutMasterIdLst>
  <p:sldIdLst>
    <p:sldId id="910" r:id="rId12"/>
    <p:sldId id="962" r:id="rId13"/>
    <p:sldId id="961" r:id="rId14"/>
    <p:sldId id="963" r:id="rId15"/>
    <p:sldId id="964" r:id="rId16"/>
    <p:sldId id="965" r:id="rId17"/>
  </p:sldIdLst>
  <p:sldSz cx="9144000" cy="6858000" type="screen4x3"/>
  <p:notesSz cx="7023100" cy="9309100"/>
  <p:embeddedFontLst>
    <p:embeddedFont>
      <p:font typeface="Calibri" pitchFamily="34" charset="0"/>
      <p:regular r:id="rId20"/>
      <p:bold r:id="rId21"/>
      <p:italic r:id="rId22"/>
      <p:boldItalic r:id="rId23"/>
    </p:embeddedFont>
    <p:embeddedFont>
      <p:font typeface="Verdana" pitchFamily="34" charset="0"/>
      <p:regular r:id="rId24"/>
      <p:bold r:id="rId25"/>
      <p:italic r:id="rId26"/>
      <p:boldItalic r:id="rId27"/>
    </p:embeddedFont>
    <p:embeddedFont>
      <p:font typeface="Segoe UI" pitchFamily="34" charset="0"/>
      <p:regular r:id="rId28"/>
      <p:bold r:id="rId29"/>
      <p:italic r:id="rId30"/>
      <p:boldItalic r:id="rId31"/>
    </p:embeddedFont>
    <p:embeddedFont>
      <p:font typeface="Segoe Light" pitchFamily="34" charset="0"/>
      <p:regular r:id="rId32"/>
      <p:italic r:id="rId33"/>
    </p:embeddedFont>
    <p:embeddedFont>
      <p:font typeface="Consolas" pitchFamily="49" charset="0"/>
      <p:regular r:id="rId34"/>
      <p:bold r:id="rId35"/>
      <p:italic r:id="rId36"/>
      <p:boldItalic r:id="rId37"/>
    </p:embeddedFont>
    <p:embeddedFont>
      <p:font typeface="Segoe" pitchFamily="34" charset="0"/>
      <p:regular r:id="rId38"/>
      <p:bold r:id="rId39"/>
      <p:italic r:id="rId40"/>
      <p:boldItalic r:id="rId41"/>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Horn" initials="CH" lastIdx="9" clrIdx="0"/>
  <p:cmAuthor id="1" name="richard.sturman" initials="r" lastIdx="1" clrIdx="1"/>
  <p:cmAuthor id="2" name="andrea.bench" initials="a" lastIdx="1" clrIdx="2"/>
  <p:cmAuthor id="3" name="Mayank.Bhanawat" initials="M" lastIdx="3" clrIdx="3"/>
  <p:cmAuthor id="4" name="Douglas Steen" initials="dh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CC00"/>
    <a:srgbClr val="000000"/>
    <a:srgbClr val="336699"/>
    <a:srgbClr val="ECF3FA"/>
    <a:srgbClr val="5191CD"/>
    <a:srgbClr val="66CCFF"/>
    <a:srgbClr val="FF6600"/>
    <a:srgbClr val="94969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1759" autoAdjust="0"/>
  </p:normalViewPr>
  <p:slideViewPr>
    <p:cSldViewPr snapToGrid="0">
      <p:cViewPr>
        <p:scale>
          <a:sx n="68" d="100"/>
          <a:sy n="68" d="100"/>
        </p:scale>
        <p:origin x="-396" y="-150"/>
      </p:cViewPr>
      <p:guideLst>
        <p:guide orient="horz" pos="144"/>
        <p:guide orient="horz" pos="1200"/>
        <p:guide orient="horz" pos="2736"/>
        <p:guide orient="horz" pos="4176"/>
        <p:guide orient="horz" pos="1488"/>
        <p:guide orient="horz" pos="895"/>
        <p:guide pos="2880"/>
        <p:guide pos="245"/>
        <p:guide pos="893"/>
        <p:guide pos="2119"/>
        <p:guide pos="5303"/>
        <p:guide pos="4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4" d="100"/>
        <a:sy n="84" d="100"/>
      </p:scale>
      <p:origin x="0" y="804"/>
    </p:cViewPr>
  </p:sorterViewPr>
  <p:notesViewPr>
    <p:cSldViewPr snapToGrid="0" showGuides="1">
      <p:cViewPr>
        <p:scale>
          <a:sx n="120" d="100"/>
          <a:sy n="120" d="100"/>
        </p:scale>
        <p:origin x="-294" y="243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86" tIns="46642" rIns="93286" bIns="46642" rtlCol="0"/>
          <a:lstStyle>
            <a:lvl1pPr algn="l">
              <a:defRPr sz="1200"/>
            </a:lvl1pPr>
          </a:lstStyle>
          <a:p>
            <a:r>
              <a:rPr lang="en-US" dirty="0">
                <a:latin typeface="Segoe" pitchFamily="34" charset="0"/>
              </a:rPr>
              <a:t>WPC2010_Breakout</a:t>
            </a:r>
          </a:p>
          <a:p>
            <a:endParaRPr lang="en-US" dirty="0">
              <a:latin typeface="Segoe" pitchFamily="34" charset="0"/>
            </a:endParaRPr>
          </a:p>
        </p:txBody>
      </p:sp>
      <p:sp>
        <p:nvSpPr>
          <p:cNvPr id="3" name="Date Placeholder 2"/>
          <p:cNvSpPr>
            <a:spLocks noGrp="1"/>
          </p:cNvSpPr>
          <p:nvPr>
            <p:ph type="dt" sz="quarter" idx="1"/>
          </p:nvPr>
        </p:nvSpPr>
        <p:spPr>
          <a:xfrm>
            <a:off x="3978136" y="2"/>
            <a:ext cx="3043343" cy="465455"/>
          </a:xfrm>
          <a:prstGeom prst="rect">
            <a:avLst/>
          </a:prstGeom>
        </p:spPr>
        <p:txBody>
          <a:bodyPr vert="horz" lIns="93286" tIns="46642" rIns="93286" bIns="46642" rtlCol="0"/>
          <a:lstStyle>
            <a:lvl1pPr algn="r">
              <a:defRPr sz="1200"/>
            </a:lvl1pPr>
          </a:lstStyle>
          <a:p>
            <a:fld id="{1C3F5198-D814-4F07-A84F-942E63C84983}" type="datetimeFigureOut">
              <a:rPr lang="en-US" smtClean="0">
                <a:latin typeface="Segoe UI" pitchFamily="34" charset="0"/>
              </a:rPr>
              <a:pPr/>
              <a:t>3/26/2012</a:t>
            </a:fld>
            <a:endParaRPr lang="en-US" dirty="0">
              <a:latin typeface="Segoe UI" pitchFamily="34" charset="0"/>
            </a:endParaRPr>
          </a:p>
        </p:txBody>
      </p:sp>
      <p:sp>
        <p:nvSpPr>
          <p:cNvPr id="4" name="Footer Placeholder 3"/>
          <p:cNvSpPr>
            <a:spLocks noGrp="1"/>
          </p:cNvSpPr>
          <p:nvPr>
            <p:ph type="ftr" sz="quarter" idx="2"/>
          </p:nvPr>
        </p:nvSpPr>
        <p:spPr>
          <a:xfrm>
            <a:off x="4" y="8842031"/>
            <a:ext cx="6398824" cy="465455"/>
          </a:xfrm>
          <a:prstGeom prst="rect">
            <a:avLst/>
          </a:prstGeom>
        </p:spPr>
        <p:txBody>
          <a:bodyPr vert="horz" lIns="93286" tIns="46642" rIns="93286" bIns="46642"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31"/>
            <a:ext cx="622650" cy="465455"/>
          </a:xfrm>
          <a:prstGeom prst="rect">
            <a:avLst/>
          </a:prstGeom>
        </p:spPr>
        <p:txBody>
          <a:bodyPr vert="horz" lIns="93286" tIns="46642" rIns="93286" bIns="4664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86" tIns="46642" rIns="93286" bIns="46642" rtlCol="0"/>
          <a:lstStyle>
            <a:lvl1pPr marL="0" algn="l" defTabSz="932811" rtl="0" eaLnBrk="1" latinLnBrk="0" hangingPunct="1">
              <a:defRPr lang="en-US" sz="1200" kern="1200" smtClean="0">
                <a:solidFill>
                  <a:schemeClr val="tx1"/>
                </a:solidFill>
                <a:latin typeface="Segoe" pitchFamily="34" charset="0"/>
                <a:ea typeface="+mn-ea"/>
                <a:cs typeface="+mn-cs"/>
              </a:defRPr>
            </a:lvl1pPr>
          </a:lstStyle>
          <a:p>
            <a:r>
              <a:rPr lang="en-US" dirty="0" smtClean="0"/>
              <a:t>WPC2010_Breakout</a:t>
            </a:r>
          </a:p>
          <a:p>
            <a:endParaRPr lang="en-US" dirty="0"/>
          </a:p>
        </p:txBody>
      </p:sp>
      <p:sp>
        <p:nvSpPr>
          <p:cNvPr id="3" name="Date Placeholder 2"/>
          <p:cNvSpPr>
            <a:spLocks noGrp="1"/>
          </p:cNvSpPr>
          <p:nvPr>
            <p:ph type="dt" idx="1"/>
          </p:nvPr>
        </p:nvSpPr>
        <p:spPr>
          <a:xfrm>
            <a:off x="3978136" y="2"/>
            <a:ext cx="3043343" cy="465455"/>
          </a:xfrm>
          <a:prstGeom prst="rect">
            <a:avLst/>
          </a:prstGeom>
        </p:spPr>
        <p:txBody>
          <a:bodyPr vert="horz" lIns="93286" tIns="46642" rIns="93286" bIns="46642" rtlCol="0"/>
          <a:lstStyle>
            <a:lvl1pPr algn="r">
              <a:defRPr sz="1200">
                <a:latin typeface="Segoe UI" pitchFamily="34" charset="0"/>
              </a:defRPr>
            </a:lvl1pPr>
          </a:lstStyle>
          <a:p>
            <a:fld id="{7C3FBCD4-166E-446F-AF18-7D4A0CF9AEF6}" type="datetimeFigureOut">
              <a:rPr lang="en-US" smtClean="0"/>
              <a:pPr/>
              <a:t>3/26/2012</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286" tIns="46642" rIns="93286" bIns="46642"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86" tIns="46642" rIns="93286" bIns="4664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1"/>
            <a:ext cx="6320790" cy="465455"/>
          </a:xfrm>
          <a:prstGeom prst="rect">
            <a:avLst/>
          </a:prstGeom>
        </p:spPr>
        <p:txBody>
          <a:bodyPr vert="horz" lIns="93286" tIns="46642" rIns="93286" bIns="46642"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31"/>
            <a:ext cx="700685" cy="465455"/>
          </a:xfrm>
          <a:prstGeom prst="rect">
            <a:avLst/>
          </a:prstGeom>
        </p:spPr>
        <p:txBody>
          <a:bodyPr vert="horz" lIns="93286" tIns="46642" rIns="93286" bIns="4664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95363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95363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953631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mailto:MARTIN.SYKES@MICROSOFT.COM" TargetMode="External"/><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7.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Master" Target="../slideMasters/slideMaster7.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Master" Target="../slideMasters/slideMaster7.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Master" Target="../slideMasters/slideMaster7.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7.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7.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7.xml"/><Relationship Id="rId5" Type="http://schemas.openxmlformats.org/officeDocument/2006/relationships/image" Target="../media/image11.png"/><Relationship Id="rId4" Type="http://schemas.openxmlformats.org/officeDocument/2006/relationships/image" Target="../media/image16.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8.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8.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8.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8.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Master" Target="../slideMasters/slideMaster8.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Master" Target="../slideMasters/slideMaster8.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Master" Target="../slideMasters/slideMaster8.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8.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8.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8.xml"/><Relationship Id="rId5" Type="http://schemas.openxmlformats.org/officeDocument/2006/relationships/image" Target="../media/image11.png"/><Relationship Id="rId4" Type="http://schemas.openxmlformats.org/officeDocument/2006/relationships/image" Target="../media/image1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89"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pic>
        <p:nvPicPr>
          <p:cNvPr id="17" name="Picture 1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731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sp>
        <p:nvSpPr>
          <p:cNvPr id="19" name="Content Placeholder 2"/>
          <p:cNvSpPr>
            <a:spLocks noGrp="1"/>
          </p:cNvSpPr>
          <p:nvPr>
            <p:ph idx="15"/>
          </p:nvPr>
        </p:nvSpPr>
        <p:spPr>
          <a:xfrm>
            <a:off x="648742" y="1463040"/>
            <a:ext cx="7924800" cy="1950720"/>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ea typeface="Verdana" pitchFamily="34" charset="0"/>
                <a:cs typeface="Verdana" pitchFamily="34" charset="0"/>
              </a:rPr>
              <a:t>Microsoft Confidential</a:t>
            </a:r>
            <a:endParaRPr lang="en-US" sz="900" dirty="0">
              <a:solidFill>
                <a:schemeClr val="tx1"/>
              </a:solidFill>
              <a:ea typeface="Verdana" pitchFamily="34" charset="0"/>
              <a:cs typeface="Verdana" pitchFamily="34" charset="0"/>
            </a:endParaRPr>
          </a:p>
        </p:txBody>
      </p:sp>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97956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ea typeface="Verdana" pitchFamily="34" charset="0"/>
                <a:cs typeface="Verdana" pitchFamily="34" charset="0"/>
              </a:rPr>
              <a:t>Microsoft Confidential</a:t>
            </a:r>
            <a:endParaRPr lang="en-US" sz="900" dirty="0">
              <a:solidFill>
                <a:schemeClr val="tx1"/>
              </a:solidFill>
              <a:ea typeface="Verdana" pitchFamily="34" charset="0"/>
              <a:cs typeface="Verdana" pitchFamily="34" charset="0"/>
            </a:endParaRPr>
          </a:p>
        </p:txBody>
      </p:sp>
      <p:pic>
        <p:nvPicPr>
          <p:cNvPr id="27" name="Picture 2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12552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3" name="TextBox 12"/>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sp>
        <p:nvSpPr>
          <p:cNvPr id="10" name="Content Placeholder 2"/>
          <p:cNvSpPr>
            <a:spLocks noGrp="1"/>
          </p:cNvSpPr>
          <p:nvPr>
            <p:ph idx="1"/>
          </p:nvPr>
        </p:nvSpPr>
        <p:spPr>
          <a:xfrm>
            <a:off x="648742" y="1463040"/>
            <a:ext cx="7924800" cy="1384995"/>
          </a:xfrm>
        </p:spPr>
        <p:txBody>
          <a:bodyPr/>
          <a:lstStyle>
            <a:lvl1pPr marL="274320" indent="-274320">
              <a:buClr>
                <a:srgbClr val="5191CD"/>
              </a:buClr>
              <a:buFontTx/>
              <a:buBlip>
                <a:blip r:embed="rId3"/>
              </a:buBlip>
              <a:defRPr sz="1400">
                <a:solidFill>
                  <a:schemeClr val="bg1"/>
                </a:solidFill>
                <a:latin typeface="+mn-lt"/>
              </a:defRPr>
            </a:lvl1pPr>
            <a:lvl2pPr marL="548640" indent="-274320">
              <a:buClr>
                <a:srgbClr val="5191CD"/>
              </a:buClr>
              <a:buSzPct val="75000"/>
              <a:buFontTx/>
              <a:buBlip>
                <a:blip r:embed="rId3"/>
              </a:buBlip>
              <a:defRPr sz="1400">
                <a:solidFill>
                  <a:schemeClr val="bg1"/>
                </a:solidFill>
                <a:latin typeface="+mn-lt"/>
              </a:defRPr>
            </a:lvl2pPr>
            <a:lvl3pPr marL="822960" indent="-274320">
              <a:buClr>
                <a:srgbClr val="5191CD"/>
              </a:buClr>
              <a:buFont typeface="Segoe" charset="0"/>
              <a:buChar char="–"/>
              <a:defRPr sz="1400">
                <a:solidFill>
                  <a:schemeClr val="bg1"/>
                </a:solidFill>
                <a:latin typeface="+mn-lt"/>
              </a:defRPr>
            </a:lvl3pPr>
            <a:lvl4pPr marL="1097280" indent="-274320">
              <a:buClr>
                <a:srgbClr val="5191CD"/>
              </a:buClr>
              <a:buFont typeface="Segoe" charset="0"/>
              <a:buChar char="–"/>
              <a:defRPr sz="1400">
                <a:solidFill>
                  <a:schemeClr val="bg1"/>
                </a:solidFill>
                <a:latin typeface="+mn-lt"/>
              </a:defRPr>
            </a:lvl4pPr>
            <a:lvl5pPr marL="1371600" indent="-274320">
              <a:buClr>
                <a:srgbClr val="5191CD"/>
              </a:buClr>
              <a:buFont typeface="Segoe" charset="0"/>
              <a:buChar char="–"/>
              <a:defRPr sz="14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9" name="TextBox 18"/>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bg1"/>
                </a:solidFill>
                <a:ea typeface="Verdana" pitchFamily="34" charset="0"/>
                <a:cs typeface="Verdana" pitchFamily="34" charset="0"/>
              </a:rPr>
              <a:t>Microsoft Confidential</a:t>
            </a:r>
            <a:endParaRPr lang="en-US" sz="900" dirty="0">
              <a:solidFill>
                <a:schemeClr val="bg1"/>
              </a:solidFill>
              <a:ea typeface="Verdana" pitchFamily="34" charset="0"/>
              <a:cs typeface="Verdana" pitchFamily="34" charset="0"/>
            </a:endParaRPr>
          </a:p>
        </p:txBody>
      </p:sp>
      <p:pic>
        <p:nvPicPr>
          <p:cNvPr id="20" name="Picture 1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22"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23"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26017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Page (Blue_Empty)">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4" name="TextBox 13"/>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6" name="TextBox 15"/>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bg1"/>
                </a:solidFill>
                <a:ea typeface="Verdana" pitchFamily="34" charset="0"/>
                <a:cs typeface="Verdana" pitchFamily="34" charset="0"/>
              </a:rPr>
              <a:t>Microsoft Confidential</a:t>
            </a:r>
            <a:endParaRPr lang="en-US" sz="900" dirty="0">
              <a:solidFill>
                <a:schemeClr val="bg1"/>
              </a:solidFill>
              <a:ea typeface="Verdana" pitchFamily="34" charset="0"/>
              <a:cs typeface="Verdana" pitchFamily="34" charset="0"/>
            </a:endParaRPr>
          </a:p>
        </p:txBody>
      </p:sp>
      <p:pic>
        <p:nvPicPr>
          <p:cNvPr id="17" name="Picture 1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8"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19"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37044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1" y="6356351"/>
            <a:ext cx="2133600" cy="365125"/>
          </a:xfrm>
          <a:prstGeom prst="rect">
            <a:avLst/>
          </a:prstGeom>
        </p:spPr>
        <p:txBody>
          <a:bodyPr lIns="91426" tIns="45713" rIns="91426" bIns="45713"/>
          <a:lstStyle/>
          <a:p>
            <a:fld id="{F75A7C5C-75AD-46E0-8204-EE2C7AE8CC56}" type="datetimeFigureOut">
              <a:rPr lang="en-US" smtClean="0"/>
              <a:pPr/>
              <a:t>3/26/2012</a:t>
            </a:fld>
            <a:endParaRPr lang="en-US" dirty="0"/>
          </a:p>
        </p:txBody>
      </p:sp>
      <p:sp>
        <p:nvSpPr>
          <p:cNvPr id="4" name="Footer Placeholder 3"/>
          <p:cNvSpPr>
            <a:spLocks noGrp="1"/>
          </p:cNvSpPr>
          <p:nvPr>
            <p:ph type="ftr" sz="quarter" idx="11"/>
          </p:nvPr>
        </p:nvSpPr>
        <p:spPr>
          <a:xfrm>
            <a:off x="3124200" y="6356351"/>
            <a:ext cx="2895600" cy="365125"/>
          </a:xfrm>
          <a:prstGeom prst="rect">
            <a:avLst/>
          </a:prstGeom>
        </p:spPr>
        <p:txBody>
          <a:bodyPr lIns="59262" tIns="29631" rIns="59262" bIns="29631"/>
          <a:lstStyle/>
          <a:p>
            <a:endParaRPr lang="en-US" dirty="0"/>
          </a:p>
        </p:txBody>
      </p:sp>
      <p:sp>
        <p:nvSpPr>
          <p:cNvPr id="5" name="Slide Number Placeholder 4"/>
          <p:cNvSpPr>
            <a:spLocks noGrp="1"/>
          </p:cNvSpPr>
          <p:nvPr>
            <p:ph type="sldNum" sz="quarter" idx="12"/>
          </p:nvPr>
        </p:nvSpPr>
        <p:spPr>
          <a:xfrm>
            <a:off x="6553200" y="6356351"/>
            <a:ext cx="2133600" cy="365125"/>
          </a:xfrm>
          <a:prstGeom prst="rect">
            <a:avLst/>
          </a:prstGeom>
        </p:spPr>
        <p:txBody>
          <a:bodyPr lIns="59262" tIns="29631" rIns="59262" bIns="29631"/>
          <a:lstStyle/>
          <a:p>
            <a:fld id="{64E1046F-EA70-4B42-8C4B-0948B0F9237A}" type="slidenum">
              <a:rPr lang="en-US" smtClean="0"/>
              <a:pPr/>
              <a:t>‹#›</a:t>
            </a:fld>
            <a:endParaRPr lang="en-US" dirty="0"/>
          </a:p>
        </p:txBody>
      </p:sp>
      <p:sp>
        <p:nvSpPr>
          <p:cNvPr id="7" name="Text Placeholder 6"/>
          <p:cNvSpPr>
            <a:spLocks noGrp="1"/>
          </p:cNvSpPr>
          <p:nvPr>
            <p:ph type="body" sz="quarter" idx="13"/>
          </p:nvPr>
        </p:nvSpPr>
        <p:spPr>
          <a:xfrm>
            <a:off x="905761" y="1134360"/>
            <a:ext cx="7781040" cy="1046440"/>
          </a:xfrm>
        </p:spPr>
        <p:txBody>
          <a:bodyPr/>
          <a:lstStyle>
            <a:lvl1pPr>
              <a:defRPr>
                <a:solidFill>
                  <a:srgbClr val="525353"/>
                </a:solidFill>
                <a:effectLst/>
                <a:latin typeface="Consolas"/>
                <a:cs typeface="Consolas"/>
              </a:defRPr>
            </a:lvl1pPr>
            <a:lvl2pPr marL="346023" indent="0">
              <a:buFont typeface="Arial"/>
              <a:buNone/>
              <a:defRPr baseline="0">
                <a:solidFill>
                  <a:srgbClr val="525353"/>
                </a:solidFill>
                <a:latin typeface="Consolas"/>
                <a:cs typeface="Consolas"/>
              </a:defRPr>
            </a:lvl2pPr>
            <a:lvl3pPr>
              <a:buNone/>
              <a:defRPr sz="1800" baseline="0">
                <a:solidFill>
                  <a:srgbClr val="525353"/>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
        <p:nvSpPr>
          <p:cNvPr id="6" name="Rectangle 5"/>
          <p:cNvSpPr/>
          <p:nvPr userDrawn="1"/>
        </p:nvSpPr>
        <p:spPr>
          <a:xfrm>
            <a:off x="0" y="6050479"/>
            <a:ext cx="9144000" cy="8075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dirty="0"/>
          </a:p>
        </p:txBody>
      </p:sp>
    </p:spTree>
    <p:extLst>
      <p:ext uri="{BB962C8B-B14F-4D97-AF65-F5344CB8AC3E}">
        <p14:creationId xmlns:p14="http://schemas.microsoft.com/office/powerpoint/2010/main" val="33754996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13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 name="Group 85"/>
          <p:cNvGrpSpPr/>
          <p:nvPr userDrawn="1"/>
        </p:nvGrpSpPr>
        <p:grpSpPr>
          <a:xfrm>
            <a:off x="1090755" y="830124"/>
            <a:ext cx="6962545" cy="5039758"/>
            <a:chOff x="1579674" y="1161917"/>
            <a:chExt cx="12385452" cy="7734567"/>
          </a:xfrm>
        </p:grpSpPr>
        <p:sp>
          <p:nvSpPr>
            <p:cNvPr id="3" name="Hexagon 2"/>
            <p:cNvSpPr/>
            <p:nvPr/>
          </p:nvSpPr>
          <p:spPr>
            <a:xfrm>
              <a:off x="6343913" y="6433575"/>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defTabSz="913027"/>
              <a:endParaRPr lang="en-GB" sz="1300" b="1" dirty="0" smtClean="0">
                <a:solidFill>
                  <a:prstClr val="white"/>
                </a:solidFill>
              </a:endParaRPr>
            </a:p>
            <a:p>
              <a:pPr algn="ctr" defTabSz="913027"/>
              <a:r>
                <a:rPr lang="en-GB" sz="1300" b="1" dirty="0" smtClean="0">
                  <a:solidFill>
                    <a:prstClr val="white"/>
                  </a:solidFill>
                </a:rPr>
                <a:t>Organizational </a:t>
              </a:r>
            </a:p>
            <a:p>
              <a:pPr algn="ctr" defTabSz="913027"/>
              <a:r>
                <a:rPr lang="en-GB" sz="1300" b="1" dirty="0" smtClean="0">
                  <a:solidFill>
                    <a:prstClr val="white"/>
                  </a:solidFill>
                </a:rPr>
                <a:t>Capacity</a:t>
              </a:r>
              <a:r>
                <a:rPr lang="en-GB" sz="1300" b="1" dirty="0">
                  <a:solidFill>
                    <a:prstClr val="white"/>
                  </a:solidFill>
                </a:rPr>
                <a:t>, </a:t>
              </a:r>
            </a:p>
            <a:p>
              <a:pPr algn="ctr" defTabSz="913027"/>
              <a:r>
                <a:rPr lang="en-GB" sz="1300" b="1" dirty="0">
                  <a:solidFill>
                    <a:prstClr val="white"/>
                  </a:solidFill>
                </a:rPr>
                <a:t>Capability and </a:t>
              </a:r>
              <a:endParaRPr lang="en-GB" sz="1300" b="1" dirty="0" smtClean="0">
                <a:solidFill>
                  <a:prstClr val="white"/>
                </a:solidFill>
              </a:endParaRPr>
            </a:p>
            <a:p>
              <a:pPr algn="ctr" defTabSz="913027"/>
              <a:r>
                <a:rPr lang="en-GB" sz="1300" b="1" dirty="0" smtClean="0">
                  <a:solidFill>
                    <a:prstClr val="white"/>
                  </a:solidFill>
                </a:rPr>
                <a:t>Change</a:t>
              </a:r>
              <a:endParaRPr lang="en-GB" sz="1300" b="1" dirty="0">
                <a:solidFill>
                  <a:prstClr val="white"/>
                </a:solidFill>
              </a:endParaRPr>
            </a:p>
          </p:txBody>
        </p:sp>
        <p:sp>
          <p:nvSpPr>
            <p:cNvPr id="4" name="Hexagon 3"/>
            <p:cNvSpPr/>
            <p:nvPr/>
          </p:nvSpPr>
          <p:spPr>
            <a:xfrm>
              <a:off x="8726032" y="5115661"/>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IT Optimization</a:t>
              </a:r>
            </a:p>
          </p:txBody>
        </p:sp>
        <p:sp>
          <p:nvSpPr>
            <p:cNvPr id="5" name="Hexagon 4"/>
            <p:cNvSpPr/>
            <p:nvPr/>
          </p:nvSpPr>
          <p:spPr>
            <a:xfrm>
              <a:off x="3961793" y="5115661"/>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defRPr/>
              </a:pPr>
              <a:r>
                <a:rPr lang="en-GB" sz="1300" b="1" dirty="0">
                  <a:solidFill>
                    <a:prstClr val="white"/>
                  </a:solidFill>
                </a:rPr>
                <a:t>Delivery Management</a:t>
              </a:r>
            </a:p>
          </p:txBody>
        </p:sp>
        <p:sp>
          <p:nvSpPr>
            <p:cNvPr id="6" name="Hexagon 5"/>
            <p:cNvSpPr/>
            <p:nvPr/>
          </p:nvSpPr>
          <p:spPr>
            <a:xfrm>
              <a:off x="8726032" y="2479832"/>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Business Context, Benefits and Value</a:t>
              </a:r>
            </a:p>
          </p:txBody>
        </p:sp>
        <p:sp>
          <p:nvSpPr>
            <p:cNvPr id="7" name="Hexagon 6"/>
            <p:cNvSpPr/>
            <p:nvPr/>
          </p:nvSpPr>
          <p:spPr>
            <a:xfrm>
              <a:off x="6343913" y="1161917"/>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Governance, Compliance and Reporting</a:t>
              </a:r>
            </a:p>
          </p:txBody>
        </p:sp>
        <p:sp>
          <p:nvSpPr>
            <p:cNvPr id="8" name="Hexagon 7"/>
            <p:cNvSpPr/>
            <p:nvPr/>
          </p:nvSpPr>
          <p:spPr>
            <a:xfrm>
              <a:off x="3961793" y="2479832"/>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Enterprise Level Architecture</a:t>
              </a:r>
            </a:p>
          </p:txBody>
        </p:sp>
        <p:sp>
          <p:nvSpPr>
            <p:cNvPr id="9" name="Hexagon 8"/>
            <p:cNvSpPr/>
            <p:nvPr/>
          </p:nvSpPr>
          <p:spPr>
            <a:xfrm>
              <a:off x="11108151" y="3797746"/>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Solution Delivery</a:t>
              </a:r>
            </a:p>
          </p:txBody>
        </p:sp>
        <p:sp>
          <p:nvSpPr>
            <p:cNvPr id="10" name="Hexagon 9"/>
            <p:cNvSpPr/>
            <p:nvPr/>
          </p:nvSpPr>
          <p:spPr>
            <a:xfrm>
              <a:off x="1579674" y="3797746"/>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IS and IT </a:t>
              </a:r>
            </a:p>
            <a:p>
              <a:pPr algn="ctr" defTabSz="913027"/>
              <a:r>
                <a:rPr lang="en-GB" sz="1300" b="1" dirty="0">
                  <a:solidFill>
                    <a:prstClr val="white"/>
                  </a:solidFill>
                </a:rPr>
                <a:t>Strategy and Planning</a:t>
              </a:r>
            </a:p>
          </p:txBody>
        </p:sp>
        <p:sp>
          <p:nvSpPr>
            <p:cNvPr id="11" name="Hexagon 10"/>
            <p:cNvSpPr/>
            <p:nvPr/>
          </p:nvSpPr>
          <p:spPr>
            <a:xfrm>
              <a:off x="6345942" y="3807854"/>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Microsoft Technology Connections</a:t>
              </a:r>
            </a:p>
          </p:txBody>
        </p:sp>
      </p:grpSp>
    </p:spTree>
    <p:extLst>
      <p:ext uri="{BB962C8B-B14F-4D97-AF65-F5344CB8AC3E}">
        <p14:creationId xmlns:p14="http://schemas.microsoft.com/office/powerpoint/2010/main" val="3365361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865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 name="Group 85"/>
          <p:cNvGrpSpPr/>
          <p:nvPr userDrawn="1"/>
        </p:nvGrpSpPr>
        <p:grpSpPr>
          <a:xfrm>
            <a:off x="1090755" y="830124"/>
            <a:ext cx="6962545" cy="5039758"/>
            <a:chOff x="1579674" y="1161917"/>
            <a:chExt cx="12385452" cy="7734567"/>
          </a:xfrm>
        </p:grpSpPr>
        <p:sp>
          <p:nvSpPr>
            <p:cNvPr id="3" name="Hexagon 2"/>
            <p:cNvSpPr/>
            <p:nvPr/>
          </p:nvSpPr>
          <p:spPr>
            <a:xfrm>
              <a:off x="6343913" y="6433575"/>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defTabSz="913027"/>
              <a:endParaRPr lang="en-GB" sz="1300" b="1" dirty="0" smtClean="0">
                <a:solidFill>
                  <a:prstClr val="white"/>
                </a:solidFill>
              </a:endParaRPr>
            </a:p>
            <a:p>
              <a:pPr algn="ctr" defTabSz="913027"/>
              <a:r>
                <a:rPr lang="en-GB" sz="1300" b="1" dirty="0" smtClean="0">
                  <a:solidFill>
                    <a:prstClr val="white"/>
                  </a:solidFill>
                </a:rPr>
                <a:t>Organizational </a:t>
              </a:r>
            </a:p>
            <a:p>
              <a:pPr algn="ctr" defTabSz="913027"/>
              <a:r>
                <a:rPr lang="en-GB" sz="1300" b="1" dirty="0" smtClean="0">
                  <a:solidFill>
                    <a:prstClr val="white"/>
                  </a:solidFill>
                </a:rPr>
                <a:t>Capacity</a:t>
              </a:r>
              <a:r>
                <a:rPr lang="en-GB" sz="1300" b="1" dirty="0">
                  <a:solidFill>
                    <a:prstClr val="white"/>
                  </a:solidFill>
                </a:rPr>
                <a:t>, </a:t>
              </a:r>
            </a:p>
            <a:p>
              <a:pPr algn="ctr" defTabSz="913027"/>
              <a:r>
                <a:rPr lang="en-GB" sz="1300" b="1" dirty="0">
                  <a:solidFill>
                    <a:prstClr val="white"/>
                  </a:solidFill>
                </a:rPr>
                <a:t>Capability and </a:t>
              </a:r>
              <a:endParaRPr lang="en-GB" sz="1300" b="1" dirty="0" smtClean="0">
                <a:solidFill>
                  <a:prstClr val="white"/>
                </a:solidFill>
              </a:endParaRPr>
            </a:p>
            <a:p>
              <a:pPr algn="ctr" defTabSz="913027"/>
              <a:r>
                <a:rPr lang="en-GB" sz="1300" b="1" dirty="0" smtClean="0">
                  <a:solidFill>
                    <a:prstClr val="white"/>
                  </a:solidFill>
                </a:rPr>
                <a:t>Change</a:t>
              </a:r>
              <a:endParaRPr lang="en-GB" sz="1300" b="1" dirty="0">
                <a:solidFill>
                  <a:prstClr val="white"/>
                </a:solidFill>
              </a:endParaRPr>
            </a:p>
          </p:txBody>
        </p:sp>
        <p:sp>
          <p:nvSpPr>
            <p:cNvPr id="4" name="Hexagon 3"/>
            <p:cNvSpPr/>
            <p:nvPr/>
          </p:nvSpPr>
          <p:spPr>
            <a:xfrm>
              <a:off x="8726032" y="5115661"/>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IT Optimization</a:t>
              </a:r>
            </a:p>
          </p:txBody>
        </p:sp>
        <p:sp>
          <p:nvSpPr>
            <p:cNvPr id="5" name="Hexagon 4"/>
            <p:cNvSpPr/>
            <p:nvPr/>
          </p:nvSpPr>
          <p:spPr>
            <a:xfrm>
              <a:off x="3961793" y="5115661"/>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defRPr/>
              </a:pPr>
              <a:r>
                <a:rPr lang="en-GB" sz="1300" b="1" dirty="0">
                  <a:solidFill>
                    <a:prstClr val="white"/>
                  </a:solidFill>
                </a:rPr>
                <a:t>Delivery Management</a:t>
              </a:r>
            </a:p>
          </p:txBody>
        </p:sp>
        <p:sp>
          <p:nvSpPr>
            <p:cNvPr id="6" name="Hexagon 5"/>
            <p:cNvSpPr/>
            <p:nvPr/>
          </p:nvSpPr>
          <p:spPr>
            <a:xfrm>
              <a:off x="8726032" y="2479832"/>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Business Context, Benefits and Value</a:t>
              </a:r>
            </a:p>
          </p:txBody>
        </p:sp>
        <p:sp>
          <p:nvSpPr>
            <p:cNvPr id="7" name="Hexagon 6"/>
            <p:cNvSpPr/>
            <p:nvPr/>
          </p:nvSpPr>
          <p:spPr>
            <a:xfrm>
              <a:off x="6343913" y="1161917"/>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Governance, Compliance and Reporting</a:t>
              </a:r>
            </a:p>
          </p:txBody>
        </p:sp>
        <p:sp>
          <p:nvSpPr>
            <p:cNvPr id="8" name="Hexagon 7"/>
            <p:cNvSpPr/>
            <p:nvPr/>
          </p:nvSpPr>
          <p:spPr>
            <a:xfrm>
              <a:off x="3961793" y="2479832"/>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Enterprise Level Architecture</a:t>
              </a:r>
            </a:p>
          </p:txBody>
        </p:sp>
        <p:sp>
          <p:nvSpPr>
            <p:cNvPr id="9" name="Hexagon 8"/>
            <p:cNvSpPr/>
            <p:nvPr/>
          </p:nvSpPr>
          <p:spPr>
            <a:xfrm>
              <a:off x="11108151" y="3797746"/>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Solution Delivery</a:t>
              </a:r>
            </a:p>
          </p:txBody>
        </p:sp>
        <p:sp>
          <p:nvSpPr>
            <p:cNvPr id="10" name="Hexagon 9"/>
            <p:cNvSpPr/>
            <p:nvPr/>
          </p:nvSpPr>
          <p:spPr>
            <a:xfrm>
              <a:off x="1579674" y="3797746"/>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IS and IT </a:t>
              </a:r>
            </a:p>
            <a:p>
              <a:pPr algn="ctr" defTabSz="913027"/>
              <a:r>
                <a:rPr lang="en-GB" sz="1300" b="1" dirty="0">
                  <a:solidFill>
                    <a:prstClr val="white"/>
                  </a:solidFill>
                </a:rPr>
                <a:t>Strategy and Planning</a:t>
              </a:r>
            </a:p>
          </p:txBody>
        </p:sp>
        <p:sp>
          <p:nvSpPr>
            <p:cNvPr id="11" name="Hexagon 10"/>
            <p:cNvSpPr/>
            <p:nvPr/>
          </p:nvSpPr>
          <p:spPr>
            <a:xfrm>
              <a:off x="6345942" y="3807854"/>
              <a:ext cx="2856975" cy="2462909"/>
            </a:xfrm>
            <a:prstGeom prst="hexagon">
              <a:avLst/>
            </a:prstGeom>
            <a:gradFill flip="none" rotWithShape="1">
              <a:gsLst>
                <a:gs pos="0">
                  <a:srgbClr val="106D7A"/>
                </a:gs>
                <a:gs pos="100000">
                  <a:schemeClr val="accent3">
                    <a:shade val="100000"/>
                    <a:satMod val="115000"/>
                  </a:schemeClr>
                </a:gs>
              </a:gsLst>
              <a:path path="circle">
                <a:fillToRect r="100000" b="100000"/>
              </a:path>
              <a:tileRect l="-100000" t="-100000"/>
            </a:gradFill>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027"/>
              <a:r>
                <a:rPr lang="en-GB" sz="1300" b="1" dirty="0">
                  <a:solidFill>
                    <a:prstClr val="white"/>
                  </a:solidFill>
                </a:rPr>
                <a:t>Microsoft Technology Connections</a:t>
              </a:r>
            </a:p>
          </p:txBody>
        </p:sp>
      </p:grpSp>
    </p:spTree>
    <p:extLst>
      <p:ext uri="{BB962C8B-B14F-4D97-AF65-F5344CB8AC3E}">
        <p14:creationId xmlns:p14="http://schemas.microsoft.com/office/powerpoint/2010/main" val="1806956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14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5"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46622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Table 4"/>
          <p:cNvGraphicFramePr>
            <a:graphicFrameLocks noGrp="1"/>
          </p:cNvGraphicFramePr>
          <p:nvPr userDrawn="1">
            <p:extLst>
              <p:ext uri="{D42A27DB-BD31-4B8C-83A1-F6EECF244321}">
                <p14:modId xmlns:p14="http://schemas.microsoft.com/office/powerpoint/2010/main" val="675736658"/>
              </p:ext>
            </p:extLst>
          </p:nvPr>
        </p:nvGraphicFramePr>
        <p:xfrm>
          <a:off x="6279465" y="6269113"/>
          <a:ext cx="2731144" cy="469670"/>
        </p:xfrm>
        <a:graphic>
          <a:graphicData uri="http://schemas.openxmlformats.org/drawingml/2006/table">
            <a:tbl>
              <a:tblPr/>
              <a:tblGrid>
                <a:gridCol w="613445"/>
                <a:gridCol w="1307765"/>
                <a:gridCol w="242829"/>
                <a:gridCol w="567105"/>
              </a:tblGrid>
              <a:tr h="234835">
                <a:tc>
                  <a:txBody>
                    <a:bodyPr/>
                    <a:lstStyle/>
                    <a:p>
                      <a:pPr marL="0" marR="0" algn="l">
                        <a:lnSpc>
                          <a:spcPts val="900"/>
                        </a:lnSpc>
                        <a:spcBef>
                          <a:spcPts val="0"/>
                        </a:spcBef>
                        <a:spcAft>
                          <a:spcPts val="0"/>
                        </a:spcAft>
                      </a:pPr>
                      <a:endParaRPr lang="en-US" sz="500" dirty="0" smtClean="0">
                        <a:solidFill>
                          <a:srgbClr val="808080"/>
                        </a:solidFill>
                        <a:latin typeface="Calibri"/>
                        <a:ea typeface="Calibri"/>
                        <a:cs typeface="Times New Roman"/>
                      </a:endParaRPr>
                    </a:p>
                    <a:p>
                      <a:pPr marL="0" marR="0" algn="l">
                        <a:lnSpc>
                          <a:spcPts val="900"/>
                        </a:lnSpc>
                        <a:spcBef>
                          <a:spcPts val="0"/>
                        </a:spcBef>
                        <a:spcAft>
                          <a:spcPts val="0"/>
                        </a:spcAft>
                      </a:pPr>
                      <a:endParaRPr lang="en-US" sz="500" dirty="0" smtClean="0">
                        <a:solidFill>
                          <a:srgbClr val="808080"/>
                        </a:solidFill>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algn="l">
                        <a:lnSpc>
                          <a:spcPts val="900"/>
                        </a:lnSpc>
                        <a:spcBef>
                          <a:spcPts val="0"/>
                        </a:spcBef>
                        <a:spcAft>
                          <a:spcPts val="0"/>
                        </a:spcAft>
                      </a:pPr>
                      <a:endParaRPr lang="en-US" sz="500" dirty="0" smtClean="0">
                        <a:solidFill>
                          <a:srgbClr val="808080"/>
                        </a:solidFill>
                        <a:latin typeface="Calibri"/>
                        <a:ea typeface="Calibri"/>
                        <a:cs typeface="Times New Roman"/>
                      </a:endParaRPr>
                    </a:p>
                    <a:p>
                      <a:pPr marL="0" marR="0" algn="l">
                        <a:lnSpc>
                          <a:spcPts val="900"/>
                        </a:lnSpc>
                        <a:spcBef>
                          <a:spcPts val="0"/>
                        </a:spcBef>
                        <a:spcAft>
                          <a:spcPts val="0"/>
                        </a:spcAft>
                      </a:pPr>
                      <a:endParaRPr lang="en-US" sz="5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algn="l">
                        <a:lnSpc>
                          <a:spcPts val="900"/>
                        </a:lnSpc>
                        <a:spcBef>
                          <a:spcPts val="0"/>
                        </a:spcBef>
                        <a:spcAft>
                          <a:spcPts val="0"/>
                        </a:spcAft>
                      </a:pPr>
                      <a:endParaRPr lang="en-US" sz="600" dirty="0" smtClean="0">
                        <a:latin typeface="Calibri"/>
                        <a:ea typeface="Calibri"/>
                        <a:cs typeface="Times New Roman"/>
                      </a:endParaRPr>
                    </a:p>
                    <a:p>
                      <a:pPr marL="0" marR="0" algn="l">
                        <a:lnSpc>
                          <a:spcPts val="900"/>
                        </a:lnSpc>
                        <a:spcBef>
                          <a:spcPts val="0"/>
                        </a:spcBef>
                        <a:spcAft>
                          <a:spcPts val="0"/>
                        </a:spcAft>
                      </a:pPr>
                      <a:endParaRPr lang="en-US" sz="6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algn="l">
                        <a:lnSpc>
                          <a:spcPts val="900"/>
                        </a:lnSpc>
                        <a:spcBef>
                          <a:spcPts val="0"/>
                        </a:spcBef>
                        <a:spcAft>
                          <a:spcPts val="0"/>
                        </a:spcAft>
                      </a:pPr>
                      <a:endParaRPr lang="en-US" sz="500" dirty="0" smtClean="0">
                        <a:solidFill>
                          <a:srgbClr val="808080"/>
                        </a:solidFill>
                        <a:latin typeface="Calibri"/>
                        <a:ea typeface="Calibri"/>
                        <a:cs typeface="Times New Roman"/>
                      </a:endParaRPr>
                    </a:p>
                    <a:p>
                      <a:pPr marL="0" marR="0" algn="l">
                        <a:lnSpc>
                          <a:spcPts val="900"/>
                        </a:lnSpc>
                        <a:spcBef>
                          <a:spcPts val="0"/>
                        </a:spcBef>
                        <a:spcAft>
                          <a:spcPts val="0"/>
                        </a:spcAft>
                      </a:pPr>
                      <a:endParaRPr lang="en-US" sz="5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r>
              <a:tr h="234835">
                <a:tc gridSpan="3">
                  <a:txBody>
                    <a:bodyPr/>
                    <a:lstStyle/>
                    <a:p>
                      <a:pPr marL="0" marR="0" algn="l">
                        <a:lnSpc>
                          <a:spcPts val="900"/>
                        </a:lnSpc>
                        <a:spcBef>
                          <a:spcPts val="0"/>
                        </a:spcBef>
                        <a:spcAft>
                          <a:spcPts val="0"/>
                        </a:spcAft>
                      </a:pPr>
                      <a:endParaRPr lang="en-US" sz="500" dirty="0" smtClean="0">
                        <a:latin typeface="Calibri"/>
                        <a:ea typeface="Calibri"/>
                        <a:cs typeface="Times New Roman"/>
                      </a:endParaRPr>
                    </a:p>
                    <a:p>
                      <a:pPr marL="0" marR="0" algn="l">
                        <a:lnSpc>
                          <a:spcPts val="900"/>
                        </a:lnSpc>
                        <a:spcBef>
                          <a:spcPts val="0"/>
                        </a:spcBef>
                        <a:spcAft>
                          <a:spcPts val="0"/>
                        </a:spcAft>
                      </a:pPr>
                      <a:endParaRPr lang="en-US" sz="5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l">
                        <a:lnSpc>
                          <a:spcPts val="900"/>
                        </a:lnSpc>
                        <a:spcBef>
                          <a:spcPts val="0"/>
                        </a:spcBef>
                        <a:spcAft>
                          <a:spcPts val="0"/>
                        </a:spcAft>
                      </a:pPr>
                      <a:endParaRPr lang="en-US" sz="500" dirty="0" smtClean="0">
                        <a:latin typeface="Calibri"/>
                        <a:ea typeface="Calibri"/>
                        <a:cs typeface="Times New Roman"/>
                      </a:endParaRPr>
                    </a:p>
                    <a:p>
                      <a:pPr marL="0" marR="0" algn="l">
                        <a:lnSpc>
                          <a:spcPts val="900"/>
                        </a:lnSpc>
                        <a:spcBef>
                          <a:spcPts val="0"/>
                        </a:spcBef>
                        <a:spcAft>
                          <a:spcPts val="0"/>
                        </a:spcAft>
                      </a:pPr>
                      <a:endParaRPr lang="en-US" sz="5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025319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extLst>
              <p:ext uri="{D42A27DB-BD31-4B8C-83A1-F6EECF244321}">
                <p14:modId xmlns:p14="http://schemas.microsoft.com/office/powerpoint/2010/main" val="3040121316"/>
              </p:ext>
            </p:extLst>
          </p:nvPr>
        </p:nvGraphicFramePr>
        <p:xfrm>
          <a:off x="6280899" y="6266948"/>
          <a:ext cx="2739839" cy="469670"/>
        </p:xfrm>
        <a:graphic>
          <a:graphicData uri="http://schemas.openxmlformats.org/drawingml/2006/table">
            <a:tbl>
              <a:tblPr/>
              <a:tblGrid>
                <a:gridCol w="615398"/>
                <a:gridCol w="1311929"/>
                <a:gridCol w="304061"/>
                <a:gridCol w="508451"/>
              </a:tblGrid>
              <a:tr h="234835">
                <a:tc>
                  <a:txBody>
                    <a:bodyPr/>
                    <a:lstStyle/>
                    <a:p>
                      <a:pPr marL="0" marR="0" algn="l">
                        <a:lnSpc>
                          <a:spcPts val="900"/>
                        </a:lnSpc>
                        <a:spcBef>
                          <a:spcPts val="0"/>
                        </a:spcBef>
                        <a:spcAft>
                          <a:spcPts val="0"/>
                        </a:spcAft>
                      </a:pPr>
                      <a:r>
                        <a:rPr lang="en-US" sz="500" dirty="0">
                          <a:solidFill>
                            <a:srgbClr val="808080"/>
                          </a:solidFill>
                          <a:latin typeface="Calibri"/>
                          <a:ea typeface="Calibri"/>
                          <a:cs typeface="Times New Roman"/>
                        </a:rPr>
                        <a:t>Created by</a:t>
                      </a:r>
                      <a:r>
                        <a:rPr lang="en-US" sz="500" dirty="0" smtClean="0">
                          <a:solidFill>
                            <a:srgbClr val="808080"/>
                          </a:solidFill>
                          <a:latin typeface="Calibri"/>
                          <a:ea typeface="Calibri"/>
                          <a:cs typeface="Times New Roman"/>
                        </a:rPr>
                        <a:t>:</a:t>
                      </a:r>
                    </a:p>
                    <a:p>
                      <a:pPr marL="0" marR="0" algn="l">
                        <a:lnSpc>
                          <a:spcPts val="900"/>
                        </a:lnSpc>
                        <a:spcBef>
                          <a:spcPts val="0"/>
                        </a:spcBef>
                        <a:spcAft>
                          <a:spcPts val="0"/>
                        </a:spcAft>
                      </a:pPr>
                      <a:r>
                        <a:rPr lang="en-US" sz="600" b="1" cap="all" dirty="0" smtClean="0">
                          <a:solidFill>
                            <a:srgbClr val="808080"/>
                          </a:solidFill>
                          <a:latin typeface="Calibri"/>
                          <a:ea typeface="Calibri"/>
                          <a:cs typeface="Times New Roman"/>
                        </a:rPr>
                        <a:t>DINESH KUMAR</a:t>
                      </a:r>
                      <a:endParaRPr lang="en-US" sz="7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algn="l">
                        <a:lnSpc>
                          <a:spcPts val="900"/>
                        </a:lnSpc>
                        <a:spcBef>
                          <a:spcPts val="0"/>
                        </a:spcBef>
                        <a:spcAft>
                          <a:spcPts val="0"/>
                        </a:spcAft>
                      </a:pPr>
                      <a:r>
                        <a:rPr lang="en-US" sz="500" dirty="0">
                          <a:solidFill>
                            <a:srgbClr val="808080"/>
                          </a:solidFill>
                          <a:latin typeface="Calibri"/>
                          <a:ea typeface="Calibri"/>
                          <a:cs typeface="Times New Roman"/>
                        </a:rPr>
                        <a:t>Contact:</a:t>
                      </a:r>
                      <a:endParaRPr lang="en-US" sz="500" dirty="0">
                        <a:latin typeface="Calibri"/>
                        <a:ea typeface="Calibri"/>
                        <a:cs typeface="Times New Roman"/>
                      </a:endParaRPr>
                    </a:p>
                    <a:p>
                      <a:pPr marL="0" marR="0" algn="l">
                        <a:lnSpc>
                          <a:spcPts val="900"/>
                        </a:lnSpc>
                        <a:spcBef>
                          <a:spcPts val="0"/>
                        </a:spcBef>
                        <a:spcAft>
                          <a:spcPts val="0"/>
                        </a:spcAft>
                      </a:pPr>
                      <a:r>
                        <a:rPr lang="en-US" sz="600" b="1" cap="all" dirty="0" smtClean="0">
                          <a:solidFill>
                            <a:srgbClr val="808080"/>
                          </a:solidFill>
                          <a:latin typeface="Calibri"/>
                          <a:ea typeface="Calibri"/>
                          <a:cs typeface="Times New Roman"/>
                          <a:hlinkClick r:id="rId2"/>
                        </a:rPr>
                        <a:t>MSYKES@MICROSOFT.COM</a:t>
                      </a:r>
                      <a:endParaRPr lang="en-US" sz="6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algn="l">
                        <a:lnSpc>
                          <a:spcPts val="900"/>
                        </a:lnSpc>
                        <a:spcBef>
                          <a:spcPts val="0"/>
                        </a:spcBef>
                        <a:spcAft>
                          <a:spcPts val="0"/>
                        </a:spcAft>
                      </a:pPr>
                      <a:endParaRPr lang="en-US" sz="600" b="1" cap="all" dirty="0" smtClean="0">
                        <a:solidFill>
                          <a:srgbClr val="808080"/>
                        </a:solidFill>
                        <a:latin typeface="Calibri"/>
                        <a:ea typeface="Calibri"/>
                        <a:cs typeface="Times New Roman"/>
                      </a:endParaRPr>
                    </a:p>
                    <a:p>
                      <a:pPr marL="0" marR="0" algn="l">
                        <a:lnSpc>
                          <a:spcPts val="900"/>
                        </a:lnSpc>
                        <a:spcBef>
                          <a:spcPts val="0"/>
                        </a:spcBef>
                        <a:spcAft>
                          <a:spcPts val="0"/>
                        </a:spcAft>
                      </a:pPr>
                      <a:r>
                        <a:rPr lang="en-US" sz="600" b="1" cap="all" dirty="0" smtClean="0">
                          <a:solidFill>
                            <a:srgbClr val="808080"/>
                          </a:solidFill>
                          <a:latin typeface="Calibri"/>
                          <a:ea typeface="Calibri"/>
                          <a:cs typeface="Times New Roman"/>
                        </a:rPr>
                        <a:t>1.0</a:t>
                      </a:r>
                      <a:endParaRPr lang="en-US" sz="6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algn="l">
                        <a:lnSpc>
                          <a:spcPts val="900"/>
                        </a:lnSpc>
                        <a:spcBef>
                          <a:spcPts val="0"/>
                        </a:spcBef>
                        <a:spcAft>
                          <a:spcPts val="0"/>
                        </a:spcAft>
                      </a:pPr>
                      <a:endParaRPr lang="en-US" sz="500" b="0" cap="none" dirty="0" smtClean="0">
                        <a:solidFill>
                          <a:srgbClr val="808080"/>
                        </a:solidFill>
                        <a:latin typeface="Calibri"/>
                        <a:ea typeface="Calibri"/>
                        <a:cs typeface="Times New Roman"/>
                      </a:endParaRPr>
                    </a:p>
                    <a:p>
                      <a:pPr marL="0" marR="0" algn="l">
                        <a:lnSpc>
                          <a:spcPts val="900"/>
                        </a:lnSpc>
                        <a:spcBef>
                          <a:spcPts val="0"/>
                        </a:spcBef>
                        <a:spcAft>
                          <a:spcPts val="0"/>
                        </a:spcAft>
                      </a:pPr>
                      <a:r>
                        <a:rPr lang="en-US" sz="600" b="1" cap="all" dirty="0" smtClean="0">
                          <a:solidFill>
                            <a:srgbClr val="808080"/>
                          </a:solidFill>
                          <a:latin typeface="Calibri"/>
                          <a:ea typeface="Calibri"/>
                          <a:cs typeface="Times New Roman"/>
                        </a:rPr>
                        <a:t>18 Jan,</a:t>
                      </a:r>
                      <a:r>
                        <a:rPr lang="en-US" sz="600" b="1" cap="all" baseline="0" dirty="0" smtClean="0">
                          <a:solidFill>
                            <a:srgbClr val="808080"/>
                          </a:solidFill>
                          <a:latin typeface="Calibri"/>
                          <a:ea typeface="Calibri"/>
                          <a:cs typeface="Times New Roman"/>
                        </a:rPr>
                        <a:t> 2010</a:t>
                      </a:r>
                      <a:endParaRPr lang="en-US" sz="6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r>
              <a:tr h="234835">
                <a:tc gridSpan="3">
                  <a:txBody>
                    <a:bodyPr/>
                    <a:lstStyle/>
                    <a:p>
                      <a:pPr marL="0" marR="0" algn="l">
                        <a:lnSpc>
                          <a:spcPts val="900"/>
                        </a:lnSpc>
                        <a:spcBef>
                          <a:spcPts val="0"/>
                        </a:spcBef>
                        <a:spcAft>
                          <a:spcPts val="0"/>
                        </a:spcAft>
                      </a:pPr>
                      <a:endParaRPr lang="en-GB" sz="600" b="1" cap="all" dirty="0" smtClean="0">
                        <a:solidFill>
                          <a:srgbClr val="808080"/>
                        </a:solidFill>
                        <a:latin typeface="Calibri"/>
                        <a:ea typeface="Calibri"/>
                        <a:cs typeface="Times New Roman"/>
                      </a:endParaRPr>
                    </a:p>
                    <a:p>
                      <a:pPr marL="0" marR="0" algn="l">
                        <a:lnSpc>
                          <a:spcPts val="900"/>
                        </a:lnSpc>
                        <a:spcBef>
                          <a:spcPts val="0"/>
                        </a:spcBef>
                        <a:spcAft>
                          <a:spcPts val="0"/>
                        </a:spcAft>
                      </a:pPr>
                      <a:r>
                        <a:rPr lang="en-GB" sz="600" b="1" cap="all" dirty="0" smtClean="0">
                          <a:solidFill>
                            <a:srgbClr val="808080"/>
                          </a:solidFill>
                          <a:latin typeface="Calibri"/>
                          <a:ea typeface="Calibri"/>
                          <a:cs typeface="Times New Roman"/>
                        </a:rPr>
                        <a:t>http</a:t>
                      </a:r>
                      <a:r>
                        <a:rPr lang="en-GB" sz="600" b="1" cap="all" dirty="0">
                          <a:solidFill>
                            <a:srgbClr val="808080"/>
                          </a:solidFill>
                          <a:latin typeface="Calibri"/>
                          <a:ea typeface="Calibri"/>
                          <a:cs typeface="Times New Roman"/>
                        </a:rPr>
                        <a:t>://www.microsoft.com/Microsoftservices/arch.aspx</a:t>
                      </a:r>
                      <a:endParaRPr lang="en-US" sz="6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l">
                        <a:lnSpc>
                          <a:spcPts val="900"/>
                        </a:lnSpc>
                        <a:spcBef>
                          <a:spcPts val="0"/>
                        </a:spcBef>
                        <a:spcAft>
                          <a:spcPts val="0"/>
                        </a:spcAft>
                      </a:pPr>
                      <a:endParaRPr lang="en-US" sz="500" b="0" cap="none" dirty="0" smtClean="0">
                        <a:solidFill>
                          <a:srgbClr val="808080"/>
                        </a:solidFill>
                        <a:latin typeface="Calibri"/>
                        <a:ea typeface="Calibri"/>
                        <a:cs typeface="Times New Roman"/>
                      </a:endParaRPr>
                    </a:p>
                    <a:p>
                      <a:pPr marL="0" marR="0" algn="l">
                        <a:lnSpc>
                          <a:spcPts val="900"/>
                        </a:lnSpc>
                        <a:spcBef>
                          <a:spcPts val="0"/>
                        </a:spcBef>
                        <a:spcAft>
                          <a:spcPts val="0"/>
                        </a:spcAft>
                      </a:pPr>
                      <a:r>
                        <a:rPr lang="en-US" sz="600" b="1" cap="all" dirty="0" smtClean="0">
                          <a:solidFill>
                            <a:srgbClr val="808080"/>
                          </a:solidFill>
                          <a:latin typeface="Calibri"/>
                          <a:ea typeface="Calibri"/>
                          <a:cs typeface="Times New Roman"/>
                        </a:rPr>
                        <a:t>30 Jun, 2010</a:t>
                      </a:r>
                      <a:endParaRPr lang="en-US" sz="600" dirty="0">
                        <a:latin typeface="Calibri"/>
                        <a:ea typeface="Calibri"/>
                        <a:cs typeface="Times New Roman"/>
                      </a:endParaRPr>
                    </a:p>
                  </a:txBody>
                  <a:tcPr marL="26894" marR="0" marT="6235"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57733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89"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pic>
        <p:nvPicPr>
          <p:cNvPr id="17" name="Picture 1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172076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5"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50512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12662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rgbClr val="000000"/>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rgbClr val="000000"/>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74856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59230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59880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129454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mn-lt"/>
              </a:defRPr>
            </a:lvl1pPr>
            <a:lvl2pPr marL="548640" indent="-274320">
              <a:buClr>
                <a:srgbClr val="5191CD"/>
              </a:buClr>
              <a:buSzPct val="75000"/>
              <a:buFontTx/>
              <a:buBlip>
                <a:blip r:embed="rId2"/>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28485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221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14" name="Picture 1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63961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sp>
        <p:nvSpPr>
          <p:cNvPr id="19" name="Content Placeholder 2"/>
          <p:cNvSpPr>
            <a:spLocks noGrp="1"/>
          </p:cNvSpPr>
          <p:nvPr>
            <p:ph idx="15"/>
          </p:nvPr>
        </p:nvSpPr>
        <p:spPr>
          <a:xfrm>
            <a:off x="648742" y="1463040"/>
            <a:ext cx="7924800" cy="1950720"/>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36486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6761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3" name="TextBox 12"/>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sp>
        <p:nvSpPr>
          <p:cNvPr id="10" name="Content Placeholder 2"/>
          <p:cNvSpPr>
            <a:spLocks noGrp="1"/>
          </p:cNvSpPr>
          <p:nvPr>
            <p:ph idx="1"/>
          </p:nvPr>
        </p:nvSpPr>
        <p:spPr>
          <a:xfrm>
            <a:off x="648742" y="1463040"/>
            <a:ext cx="7924800" cy="1384995"/>
          </a:xfrm>
        </p:spPr>
        <p:txBody>
          <a:bodyPr/>
          <a:lstStyle>
            <a:lvl1pPr marL="274320" indent="-274320">
              <a:buClr>
                <a:srgbClr val="5191CD"/>
              </a:buClr>
              <a:buFontTx/>
              <a:buBlip>
                <a:blip r:embed="rId3"/>
              </a:buBlip>
              <a:defRPr sz="1400">
                <a:solidFill>
                  <a:schemeClr val="bg1"/>
                </a:solidFill>
                <a:latin typeface="+mn-lt"/>
              </a:defRPr>
            </a:lvl1pPr>
            <a:lvl2pPr marL="548640" indent="-274320">
              <a:buClr>
                <a:srgbClr val="5191CD"/>
              </a:buClr>
              <a:buSzPct val="75000"/>
              <a:buFontTx/>
              <a:buBlip>
                <a:blip r:embed="rId3"/>
              </a:buBlip>
              <a:defRPr sz="1400">
                <a:solidFill>
                  <a:schemeClr val="bg1"/>
                </a:solidFill>
                <a:latin typeface="+mn-lt"/>
              </a:defRPr>
            </a:lvl2pPr>
            <a:lvl3pPr marL="822960" indent="-274320">
              <a:buClr>
                <a:srgbClr val="5191CD"/>
              </a:buClr>
              <a:buFont typeface="Segoe" charset="0"/>
              <a:buChar char="–"/>
              <a:defRPr sz="1400">
                <a:solidFill>
                  <a:schemeClr val="bg1"/>
                </a:solidFill>
                <a:latin typeface="+mn-lt"/>
              </a:defRPr>
            </a:lvl3pPr>
            <a:lvl4pPr marL="1097280" indent="-274320">
              <a:buClr>
                <a:srgbClr val="5191CD"/>
              </a:buClr>
              <a:buFont typeface="Segoe" charset="0"/>
              <a:buChar char="–"/>
              <a:defRPr sz="1400">
                <a:solidFill>
                  <a:schemeClr val="bg1"/>
                </a:solidFill>
                <a:latin typeface="+mn-lt"/>
              </a:defRPr>
            </a:lvl4pPr>
            <a:lvl5pPr marL="1371600" indent="-274320">
              <a:buClr>
                <a:srgbClr val="5191CD"/>
              </a:buClr>
              <a:buFont typeface="Segoe" charset="0"/>
              <a:buChar char="–"/>
              <a:defRPr sz="14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9" name="TextBox 18"/>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ea typeface="Verdana" pitchFamily="34" charset="0"/>
                <a:cs typeface="Verdana" pitchFamily="34" charset="0"/>
              </a:rPr>
              <a:t>Microsoft Confidential</a:t>
            </a:r>
            <a:endParaRPr lang="en-US" sz="900" dirty="0">
              <a:solidFill>
                <a:srgbClr val="FFFFFF"/>
              </a:solidFill>
              <a:ea typeface="Verdana" pitchFamily="34" charset="0"/>
              <a:cs typeface="Verdana" pitchFamily="34" charset="0"/>
            </a:endParaRPr>
          </a:p>
        </p:txBody>
      </p:sp>
      <p:pic>
        <p:nvPicPr>
          <p:cNvPr id="20" name="Picture 1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22"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23"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12569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Page (Blue_Empty)">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4" name="TextBox 13"/>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6" name="TextBox 15"/>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ea typeface="Verdana" pitchFamily="34" charset="0"/>
                <a:cs typeface="Verdana" pitchFamily="34" charset="0"/>
              </a:rPr>
              <a:t>Microsoft Confidential</a:t>
            </a:r>
            <a:endParaRPr lang="en-US" sz="900" dirty="0">
              <a:solidFill>
                <a:srgbClr val="FFFFFF"/>
              </a:solidFill>
              <a:ea typeface="Verdana" pitchFamily="34" charset="0"/>
              <a:cs typeface="Verdana" pitchFamily="34" charset="0"/>
            </a:endParaRPr>
          </a:p>
        </p:txBody>
      </p:sp>
      <p:pic>
        <p:nvPicPr>
          <p:cNvPr id="17" name="Picture 1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8"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19"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2637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1" y="6356351"/>
            <a:ext cx="2133600" cy="365125"/>
          </a:xfrm>
          <a:prstGeom prst="rect">
            <a:avLst/>
          </a:prstGeom>
        </p:spPr>
        <p:txBody>
          <a:bodyPr lIns="91426" tIns="45713" rIns="91426" bIns="45713"/>
          <a:lstStyle/>
          <a:p>
            <a:fld id="{F75A7C5C-75AD-46E0-8204-EE2C7AE8CC56}" type="datetimeFigureOut">
              <a:rPr lang="en-US" smtClean="0">
                <a:solidFill>
                  <a:srgbClr val="595959"/>
                </a:solidFill>
              </a:rPr>
              <a:pPr/>
              <a:t>3/26/2012</a:t>
            </a:fld>
            <a:endParaRPr lang="en-US" dirty="0">
              <a:solidFill>
                <a:srgbClr val="595959"/>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lIns="59262" tIns="29631" rIns="59262" bIns="29631"/>
          <a:lstStyle/>
          <a:p>
            <a:endParaRPr lang="en-US" dirty="0">
              <a:solidFill>
                <a:srgbClr val="595959"/>
              </a:solidFill>
            </a:endParaRPr>
          </a:p>
        </p:txBody>
      </p:sp>
      <p:sp>
        <p:nvSpPr>
          <p:cNvPr id="5" name="Slide Number Placeholder 4"/>
          <p:cNvSpPr>
            <a:spLocks noGrp="1"/>
          </p:cNvSpPr>
          <p:nvPr>
            <p:ph type="sldNum" sz="quarter" idx="12"/>
          </p:nvPr>
        </p:nvSpPr>
        <p:spPr>
          <a:xfrm>
            <a:off x="6553200" y="6356351"/>
            <a:ext cx="2133600" cy="365125"/>
          </a:xfrm>
          <a:prstGeom prst="rect">
            <a:avLst/>
          </a:prstGeom>
        </p:spPr>
        <p:txBody>
          <a:bodyPr lIns="59262" tIns="29631" rIns="59262" bIns="29631"/>
          <a:lstStyle/>
          <a:p>
            <a:fld id="{64E1046F-EA70-4B42-8C4B-0948B0F9237A}" type="slidenum">
              <a:rPr lang="en-US" smtClean="0">
                <a:solidFill>
                  <a:srgbClr val="595959"/>
                </a:solidFill>
              </a:rPr>
              <a:pPr/>
              <a:t>‹#›</a:t>
            </a:fld>
            <a:endParaRPr lang="en-US" dirty="0">
              <a:solidFill>
                <a:srgbClr val="595959"/>
              </a:solidFill>
            </a:endParaRPr>
          </a:p>
        </p:txBody>
      </p:sp>
      <p:sp>
        <p:nvSpPr>
          <p:cNvPr id="7" name="Text Placeholder 6"/>
          <p:cNvSpPr>
            <a:spLocks noGrp="1"/>
          </p:cNvSpPr>
          <p:nvPr>
            <p:ph type="body" sz="quarter" idx="13"/>
          </p:nvPr>
        </p:nvSpPr>
        <p:spPr>
          <a:xfrm>
            <a:off x="905761" y="1134360"/>
            <a:ext cx="7781040" cy="1046440"/>
          </a:xfrm>
        </p:spPr>
        <p:txBody>
          <a:bodyPr/>
          <a:lstStyle>
            <a:lvl1pPr>
              <a:defRPr>
                <a:solidFill>
                  <a:srgbClr val="525353"/>
                </a:solidFill>
                <a:effectLst/>
                <a:latin typeface="Consolas"/>
                <a:cs typeface="Consolas"/>
              </a:defRPr>
            </a:lvl1pPr>
            <a:lvl2pPr marL="346023" indent="0">
              <a:buFont typeface="Arial"/>
              <a:buNone/>
              <a:defRPr baseline="0">
                <a:solidFill>
                  <a:srgbClr val="525353"/>
                </a:solidFill>
                <a:latin typeface="Consolas"/>
                <a:cs typeface="Consolas"/>
              </a:defRPr>
            </a:lvl2pPr>
            <a:lvl3pPr>
              <a:buNone/>
              <a:defRPr sz="1800" baseline="0">
                <a:solidFill>
                  <a:srgbClr val="525353"/>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
        <p:nvSpPr>
          <p:cNvPr id="6" name="Rectangle 5"/>
          <p:cNvSpPr/>
          <p:nvPr userDrawn="1"/>
        </p:nvSpPr>
        <p:spPr>
          <a:xfrm>
            <a:off x="0" y="6050479"/>
            <a:ext cx="9144000" cy="8075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dirty="0">
              <a:solidFill>
                <a:srgbClr val="FFFFFF"/>
              </a:solidFill>
            </a:endParaRPr>
          </a:p>
        </p:txBody>
      </p:sp>
    </p:spTree>
    <p:extLst>
      <p:ext uri="{BB962C8B-B14F-4D97-AF65-F5344CB8AC3E}">
        <p14:creationId xmlns:p14="http://schemas.microsoft.com/office/powerpoint/2010/main" val="74894713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xfrm>
            <a:off x="4194175" y="6405563"/>
            <a:ext cx="533400" cy="365125"/>
          </a:xfrm>
          <a:prstGeom prst="rect">
            <a:avLst/>
          </a:prstGeom>
        </p:spPr>
        <p:txBody>
          <a:bodyPr/>
          <a:lstStyle>
            <a:lvl1pPr>
              <a:defRPr/>
            </a:lvl1pPr>
          </a:lstStyle>
          <a:p>
            <a:pPr>
              <a:defRPr/>
            </a:pPr>
            <a:fld id="{FF93E88D-FC55-CA41-83A6-581F1E07BECB}" type="slidenum">
              <a:rPr lang="en-US">
                <a:solidFill>
                  <a:srgbClr val="595959"/>
                </a:solidFill>
              </a:rPr>
              <a:pPr>
                <a:defRPr/>
              </a:pPr>
              <a:t>‹#›</a:t>
            </a:fld>
            <a:endParaRPr lang="en-US" dirty="0">
              <a:solidFill>
                <a:srgbClr val="595959"/>
              </a:solidFill>
            </a:endParaRPr>
          </a:p>
        </p:txBody>
      </p:sp>
    </p:spTree>
    <p:extLst>
      <p:ext uri="{BB962C8B-B14F-4D97-AF65-F5344CB8AC3E}">
        <p14:creationId xmlns:p14="http://schemas.microsoft.com/office/powerpoint/2010/main" val="1491416715"/>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89"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pic>
        <p:nvPicPr>
          <p:cNvPr id="17" name="Picture 1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31833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pic>
        <p:nvPicPr>
          <p:cNvPr id="13" name="Picture 12"/>
          <p:cNvPicPr>
            <a:picLocks/>
          </p:cNvPicPr>
          <p:nvPr userDrawn="1"/>
        </p:nvPicPr>
        <p:blipFill>
          <a:blip r:embed="rId3">
            <a:extLst>
              <a:ext uri="{28A0092B-C50C-407E-A947-70E740481C1C}">
                <a14:useLocalDpi xmlns:a14="http://schemas.microsoft.com/office/drawing/2010/main"/>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5"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0983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43217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rgbClr val="000000"/>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rgbClr val="000000"/>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429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rgbClr val="000000"/>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rgbClr val="000000"/>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9" name="Picture 6" descr="C:\Users\victor.melniciuc\Desktop\==Work\MCS BOM\ppt\JPEGs (ready)\MYM.png"/>
          <p:cNvPicPr>
            <a:picLocks noChangeAspect="1" noChangeArrowheads="1"/>
          </p:cNvPicPr>
          <p:nvPr userDrawn="1"/>
        </p:nvPicPr>
        <p:blipFill>
          <a:blip r:embed="rId4" cstate="screen">
            <a:extLst>
              <a:ext uri="{28A0092B-C50C-407E-A947-70E740481C1C}">
                <a14:useLocalDpi xmlns:a14="http://schemas.microsoft.com/office/drawing/2010/main"/>
              </a:ext>
            </a:extLst>
          </a:blip>
          <a:stretch>
            <a:fillRect/>
          </a:stretch>
        </p:blipFill>
        <p:spPr bwMode="auto">
          <a:xfrm>
            <a:off x="6783029" y="6484564"/>
            <a:ext cx="2025039" cy="141819"/>
          </a:xfrm>
          <a:prstGeom prst="rect">
            <a:avLst/>
          </a:prstGeom>
          <a:noFill/>
          <a:ln>
            <a:noFill/>
          </a:ln>
        </p:spPr>
      </p:pic>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18996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2987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92101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113094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mn-lt"/>
              </a:defRPr>
            </a:lvl1pPr>
            <a:lvl2pPr marL="548640" indent="-274320">
              <a:buClr>
                <a:srgbClr val="5191CD"/>
              </a:buClr>
              <a:buSzPct val="75000"/>
              <a:buFontTx/>
              <a:buBlip>
                <a:blip r:embed="rId2"/>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9499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14" name="Picture 1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Tree>
    <p:extLst>
      <p:ext uri="{BB962C8B-B14F-4D97-AF65-F5344CB8AC3E}">
        <p14:creationId xmlns:p14="http://schemas.microsoft.com/office/powerpoint/2010/main" val="16690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sp>
        <p:nvSpPr>
          <p:cNvPr id="19" name="Content Placeholder 2"/>
          <p:cNvSpPr>
            <a:spLocks noGrp="1"/>
          </p:cNvSpPr>
          <p:nvPr>
            <p:ph idx="15"/>
          </p:nvPr>
        </p:nvSpPr>
        <p:spPr>
          <a:xfrm>
            <a:off x="648742" y="1463040"/>
            <a:ext cx="7924800" cy="1950720"/>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41910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6372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3" name="TextBox 12"/>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sp>
        <p:nvSpPr>
          <p:cNvPr id="10" name="Content Placeholder 2"/>
          <p:cNvSpPr>
            <a:spLocks noGrp="1"/>
          </p:cNvSpPr>
          <p:nvPr>
            <p:ph idx="1"/>
          </p:nvPr>
        </p:nvSpPr>
        <p:spPr>
          <a:xfrm>
            <a:off x="648742" y="1463040"/>
            <a:ext cx="7924800" cy="1384995"/>
          </a:xfrm>
        </p:spPr>
        <p:txBody>
          <a:bodyPr/>
          <a:lstStyle>
            <a:lvl1pPr marL="274320" indent="-274320">
              <a:buClr>
                <a:srgbClr val="5191CD"/>
              </a:buClr>
              <a:buFontTx/>
              <a:buBlip>
                <a:blip r:embed="rId3"/>
              </a:buBlip>
              <a:defRPr sz="1400">
                <a:solidFill>
                  <a:schemeClr val="bg1"/>
                </a:solidFill>
                <a:latin typeface="+mn-lt"/>
              </a:defRPr>
            </a:lvl1pPr>
            <a:lvl2pPr marL="548640" indent="-274320">
              <a:buClr>
                <a:srgbClr val="5191CD"/>
              </a:buClr>
              <a:buSzPct val="75000"/>
              <a:buFontTx/>
              <a:buBlip>
                <a:blip r:embed="rId3"/>
              </a:buBlip>
              <a:defRPr sz="1400">
                <a:solidFill>
                  <a:schemeClr val="bg1"/>
                </a:solidFill>
                <a:latin typeface="+mn-lt"/>
              </a:defRPr>
            </a:lvl2pPr>
            <a:lvl3pPr marL="822960" indent="-274320">
              <a:buClr>
                <a:srgbClr val="5191CD"/>
              </a:buClr>
              <a:buFont typeface="Segoe" charset="0"/>
              <a:buChar char="–"/>
              <a:defRPr sz="1400">
                <a:solidFill>
                  <a:schemeClr val="bg1"/>
                </a:solidFill>
                <a:latin typeface="+mn-lt"/>
              </a:defRPr>
            </a:lvl3pPr>
            <a:lvl4pPr marL="1097280" indent="-274320">
              <a:buClr>
                <a:srgbClr val="5191CD"/>
              </a:buClr>
              <a:buFont typeface="Segoe" charset="0"/>
              <a:buChar char="–"/>
              <a:defRPr sz="1400">
                <a:solidFill>
                  <a:schemeClr val="bg1"/>
                </a:solidFill>
                <a:latin typeface="+mn-lt"/>
              </a:defRPr>
            </a:lvl4pPr>
            <a:lvl5pPr marL="1371600" indent="-274320">
              <a:buClr>
                <a:srgbClr val="5191CD"/>
              </a:buClr>
              <a:buFont typeface="Segoe" charset="0"/>
              <a:buChar char="–"/>
              <a:defRPr sz="14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9" name="TextBox 18"/>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ea typeface="Verdana" pitchFamily="34" charset="0"/>
                <a:cs typeface="Verdana" pitchFamily="34" charset="0"/>
              </a:rPr>
              <a:t>Microsoft Confidential</a:t>
            </a:r>
            <a:endParaRPr lang="en-US" sz="900" dirty="0">
              <a:solidFill>
                <a:srgbClr val="FFFFFF"/>
              </a:solidFill>
              <a:ea typeface="Verdana" pitchFamily="34" charset="0"/>
              <a:cs typeface="Verdana" pitchFamily="34" charset="0"/>
            </a:endParaRPr>
          </a:p>
        </p:txBody>
      </p:sp>
      <p:pic>
        <p:nvPicPr>
          <p:cNvPr id="20" name="Picture 1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22"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23"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2266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Page (Blue_Empty)">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4" name="TextBox 13"/>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6" name="TextBox 15"/>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ea typeface="Verdana" pitchFamily="34" charset="0"/>
                <a:cs typeface="Verdana" pitchFamily="34" charset="0"/>
              </a:rPr>
              <a:t>Microsoft Confidential</a:t>
            </a:r>
            <a:endParaRPr lang="en-US" sz="900" dirty="0">
              <a:solidFill>
                <a:srgbClr val="FFFFFF"/>
              </a:solidFill>
              <a:ea typeface="Verdana" pitchFamily="34" charset="0"/>
              <a:cs typeface="Verdana" pitchFamily="34" charset="0"/>
            </a:endParaRPr>
          </a:p>
        </p:txBody>
      </p:sp>
      <p:pic>
        <p:nvPicPr>
          <p:cNvPr id="17" name="Picture 1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8"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mj-lt"/>
              </a:defRPr>
            </a:lvl1pPr>
          </a:lstStyle>
          <a:p>
            <a:r>
              <a:rPr lang="en-US" dirty="0" smtClean="0"/>
              <a:t>Click to edit Master title style </a:t>
            </a:r>
            <a:endParaRPr lang="en-US" dirty="0"/>
          </a:p>
        </p:txBody>
      </p:sp>
      <p:sp>
        <p:nvSpPr>
          <p:cNvPr id="19"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53779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89897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1" y="6356351"/>
            <a:ext cx="2133600" cy="365125"/>
          </a:xfrm>
          <a:prstGeom prst="rect">
            <a:avLst/>
          </a:prstGeom>
        </p:spPr>
        <p:txBody>
          <a:bodyPr lIns="91426" tIns="45713" rIns="91426" bIns="45713"/>
          <a:lstStyle/>
          <a:p>
            <a:fld id="{F75A7C5C-75AD-46E0-8204-EE2C7AE8CC56}" type="datetimeFigureOut">
              <a:rPr lang="en-US" smtClean="0">
                <a:solidFill>
                  <a:srgbClr val="595959"/>
                </a:solidFill>
              </a:rPr>
              <a:pPr/>
              <a:t>3/26/2012</a:t>
            </a:fld>
            <a:endParaRPr lang="en-US" dirty="0">
              <a:solidFill>
                <a:srgbClr val="595959"/>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lIns="59262" tIns="29631" rIns="59262" bIns="29631"/>
          <a:lstStyle/>
          <a:p>
            <a:endParaRPr lang="en-US" dirty="0">
              <a:solidFill>
                <a:srgbClr val="595959"/>
              </a:solidFill>
            </a:endParaRPr>
          </a:p>
        </p:txBody>
      </p:sp>
      <p:sp>
        <p:nvSpPr>
          <p:cNvPr id="5" name="Slide Number Placeholder 4"/>
          <p:cNvSpPr>
            <a:spLocks noGrp="1"/>
          </p:cNvSpPr>
          <p:nvPr>
            <p:ph type="sldNum" sz="quarter" idx="12"/>
          </p:nvPr>
        </p:nvSpPr>
        <p:spPr>
          <a:xfrm>
            <a:off x="6553200" y="6356351"/>
            <a:ext cx="2133600" cy="365125"/>
          </a:xfrm>
          <a:prstGeom prst="rect">
            <a:avLst/>
          </a:prstGeom>
        </p:spPr>
        <p:txBody>
          <a:bodyPr lIns="59262" tIns="29631" rIns="59262" bIns="29631"/>
          <a:lstStyle/>
          <a:p>
            <a:fld id="{64E1046F-EA70-4B42-8C4B-0948B0F9237A}" type="slidenum">
              <a:rPr lang="en-US" smtClean="0">
                <a:solidFill>
                  <a:srgbClr val="595959"/>
                </a:solidFill>
              </a:rPr>
              <a:pPr/>
              <a:t>‹#›</a:t>
            </a:fld>
            <a:endParaRPr lang="en-US" dirty="0">
              <a:solidFill>
                <a:srgbClr val="595959"/>
              </a:solidFill>
            </a:endParaRPr>
          </a:p>
        </p:txBody>
      </p:sp>
      <p:sp>
        <p:nvSpPr>
          <p:cNvPr id="7" name="Text Placeholder 6"/>
          <p:cNvSpPr>
            <a:spLocks noGrp="1"/>
          </p:cNvSpPr>
          <p:nvPr>
            <p:ph type="body" sz="quarter" idx="13"/>
          </p:nvPr>
        </p:nvSpPr>
        <p:spPr>
          <a:xfrm>
            <a:off x="905761" y="1134360"/>
            <a:ext cx="7781040" cy="1046440"/>
          </a:xfrm>
        </p:spPr>
        <p:txBody>
          <a:bodyPr/>
          <a:lstStyle>
            <a:lvl1pPr>
              <a:defRPr>
                <a:solidFill>
                  <a:srgbClr val="525353"/>
                </a:solidFill>
                <a:effectLst/>
                <a:latin typeface="Consolas"/>
                <a:cs typeface="Consolas"/>
              </a:defRPr>
            </a:lvl1pPr>
            <a:lvl2pPr marL="346023" indent="0">
              <a:buFont typeface="Arial"/>
              <a:buNone/>
              <a:defRPr baseline="0">
                <a:solidFill>
                  <a:srgbClr val="525353"/>
                </a:solidFill>
                <a:latin typeface="Consolas"/>
                <a:cs typeface="Consolas"/>
              </a:defRPr>
            </a:lvl2pPr>
            <a:lvl3pPr>
              <a:buNone/>
              <a:defRPr sz="1800" baseline="0">
                <a:solidFill>
                  <a:srgbClr val="525353"/>
                </a:solidFill>
                <a:latin typeface="Consolas"/>
                <a:cs typeface="Consolas"/>
              </a:defRPr>
            </a:lvl3pPr>
          </a:lstStyle>
          <a:p>
            <a:pPr lvl="0"/>
            <a:r>
              <a:rPr lang="en-US" smtClean="0"/>
              <a:t>Click to edit Master text styles</a:t>
            </a:r>
          </a:p>
          <a:p>
            <a:pPr lvl="1"/>
            <a:r>
              <a:rPr lang="en-US" smtClean="0"/>
              <a:t>Second level</a:t>
            </a:r>
          </a:p>
          <a:p>
            <a:pPr lvl="2"/>
            <a:r>
              <a:rPr lang="en-US" smtClean="0"/>
              <a:t>Third level</a:t>
            </a:r>
          </a:p>
        </p:txBody>
      </p:sp>
      <p:sp>
        <p:nvSpPr>
          <p:cNvPr id="6" name="Rectangle 5"/>
          <p:cNvSpPr/>
          <p:nvPr userDrawn="1"/>
        </p:nvSpPr>
        <p:spPr>
          <a:xfrm>
            <a:off x="0" y="6050479"/>
            <a:ext cx="9144000" cy="8075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dirty="0">
              <a:solidFill>
                <a:srgbClr val="FFFFFF"/>
              </a:solidFill>
            </a:endParaRPr>
          </a:p>
        </p:txBody>
      </p:sp>
    </p:spTree>
    <p:extLst>
      <p:ext uri="{BB962C8B-B14F-4D97-AF65-F5344CB8AC3E}">
        <p14:creationId xmlns:p14="http://schemas.microsoft.com/office/powerpoint/2010/main" val="226716244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xfrm>
            <a:off x="4194175" y="6405563"/>
            <a:ext cx="533400" cy="365125"/>
          </a:xfrm>
          <a:prstGeom prst="rect">
            <a:avLst/>
          </a:prstGeom>
        </p:spPr>
        <p:txBody>
          <a:bodyPr/>
          <a:lstStyle>
            <a:lvl1pPr>
              <a:defRPr/>
            </a:lvl1pPr>
          </a:lstStyle>
          <a:p>
            <a:pPr>
              <a:defRPr/>
            </a:pPr>
            <a:fld id="{FF93E88D-FC55-CA41-83A6-581F1E07BECB}" type="slidenum">
              <a:rPr lang="en-US">
                <a:solidFill>
                  <a:srgbClr val="595959"/>
                </a:solidFill>
              </a:rPr>
              <a:pPr>
                <a:defRPr/>
              </a:pPr>
              <a:t>‹#›</a:t>
            </a:fld>
            <a:endParaRPr lang="en-US" dirty="0">
              <a:solidFill>
                <a:srgbClr val="595959"/>
              </a:solidFill>
            </a:endParaRPr>
          </a:p>
        </p:txBody>
      </p:sp>
    </p:spTree>
    <p:extLst>
      <p:ext uri="{BB962C8B-B14F-4D97-AF65-F5344CB8AC3E}">
        <p14:creationId xmlns:p14="http://schemas.microsoft.com/office/powerpoint/2010/main" val="229114635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6715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mn-lt"/>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7748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mn-lt"/>
              </a:defRPr>
            </a:lvl1pPr>
            <a:lvl2pPr marL="548640" indent="-274320">
              <a:buClr>
                <a:srgbClr val="5191CD"/>
              </a:buClr>
              <a:buSzPct val="75000"/>
              <a:buFontTx/>
              <a:buBlip>
                <a:blip r:embed="rId2"/>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ea typeface="Verdana" pitchFamily="34" charset="0"/>
                <a:cs typeface="Verdana" pitchFamily="34" charset="0"/>
              </a:rPr>
              <a:t>Microsoft Confidential</a:t>
            </a:r>
            <a:endParaRPr lang="en-US" sz="900" dirty="0">
              <a:solidFill>
                <a:schemeClr val="tx1"/>
              </a:solidFill>
              <a:ea typeface="Verdana" pitchFamily="34" charset="0"/>
              <a:cs typeface="Verdana" pitchFamily="34" charset="0"/>
            </a:endParaRPr>
          </a:p>
        </p:txBody>
      </p:sp>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ea typeface="Verdana" pitchFamily="34" charset="0"/>
                <a:cs typeface="Verdana" pitchFamily="34" charset="0"/>
              </a:rPr>
              <a:t>Microsoft Confidential</a:t>
            </a:r>
            <a:endParaRPr lang="en-US" sz="900" dirty="0">
              <a:solidFill>
                <a:schemeClr val="tx1"/>
              </a:solidFill>
              <a:ea typeface="Verdana" pitchFamily="34" charset="0"/>
              <a:cs typeface="Verdana" pitchFamily="34" charset="0"/>
            </a:endParaRPr>
          </a:p>
        </p:txBody>
      </p:sp>
      <p:pic>
        <p:nvPicPr>
          <p:cNvPr id="14" name="Picture 1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285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2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2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1.png"/><Relationship Id="rId2" Type="http://schemas.openxmlformats.org/officeDocument/2006/relationships/slideLayout" Target="../slideLayouts/slideLayout23.xml"/><Relationship Id="rId16" Type="http://schemas.openxmlformats.org/officeDocument/2006/relationships/theme" Target="../theme/theme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1.png"/><Relationship Id="rId2" Type="http://schemas.openxmlformats.org/officeDocument/2006/relationships/slideLayout" Target="../slideLayouts/slideLayout38.xml"/><Relationship Id="rId16" Type="http://schemas.openxmlformats.org/officeDocument/2006/relationships/theme" Target="../theme/theme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767" r:id="rId8"/>
    <p:sldLayoutId id="2147483803" r:id="rId9"/>
    <p:sldLayoutId id="2147483848" r:id="rId10"/>
    <p:sldLayoutId id="2147483850" r:id="rId11"/>
    <p:sldLayoutId id="2147483791" r:id="rId12"/>
    <p:sldLayoutId id="2147483801" r:id="rId13"/>
    <p:sldLayoutId id="214748387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mj-lt"/>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16"/>
        </a:buBlip>
        <a:defRPr sz="2000" kern="1200">
          <a:solidFill>
            <a:schemeClr val="tx1"/>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16"/>
        </a:buBlip>
        <a:defRPr sz="2000" kern="1200">
          <a:solidFill>
            <a:schemeClr val="tx1"/>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16"/>
        </a:buBlip>
        <a:defRPr sz="1800" kern="1200">
          <a:solidFill>
            <a:schemeClr val="tx1"/>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16"/>
        </a:buBlip>
        <a:defRPr sz="1600" kern="1200">
          <a:solidFill>
            <a:schemeClr val="tx1"/>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16"/>
        </a:buBlip>
        <a:defRPr sz="1600" kern="1200">
          <a:solidFill>
            <a:schemeClr val="tx1"/>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Table 6"/>
          <p:cNvGraphicFramePr>
            <a:graphicFrameLocks noGrp="1"/>
          </p:cNvGraphicFramePr>
          <p:nvPr userDrawn="1">
            <p:extLst>
              <p:ext uri="{D42A27DB-BD31-4B8C-83A1-F6EECF244321}">
                <p14:modId xmlns:p14="http://schemas.microsoft.com/office/powerpoint/2010/main" val="650885224"/>
              </p:ext>
            </p:extLst>
          </p:nvPr>
        </p:nvGraphicFramePr>
        <p:xfrm>
          <a:off x="6529543" y="6375132"/>
          <a:ext cx="2481063" cy="449414"/>
        </p:xfrm>
        <a:graphic>
          <a:graphicData uri="http://schemas.openxmlformats.org/drawingml/2006/table">
            <a:tbl>
              <a:tblPr/>
              <a:tblGrid>
                <a:gridCol w="557274"/>
                <a:gridCol w="1188018"/>
                <a:gridCol w="275343"/>
                <a:gridCol w="460428"/>
              </a:tblGrid>
              <a:tr h="212955">
                <a:tc>
                  <a:txBody>
                    <a:bodyPr/>
                    <a:lstStyle/>
                    <a:p>
                      <a:pPr marL="0" marR="0" algn="l">
                        <a:lnSpc>
                          <a:spcPts val="900"/>
                        </a:lnSpc>
                        <a:spcBef>
                          <a:spcPts val="0"/>
                        </a:spcBef>
                        <a:spcAft>
                          <a:spcPts val="0"/>
                        </a:spcAft>
                      </a:pPr>
                      <a:r>
                        <a:rPr lang="en-US" sz="400" dirty="0">
                          <a:solidFill>
                            <a:srgbClr val="808080"/>
                          </a:solidFill>
                          <a:latin typeface="Calibri"/>
                          <a:ea typeface="Calibri"/>
                          <a:cs typeface="Times New Roman"/>
                        </a:rPr>
                        <a:t>Created by:</a:t>
                      </a:r>
                      <a:endParaRPr lang="en-US" sz="400" dirty="0">
                        <a:latin typeface="Calibri"/>
                        <a:ea typeface="Calibri"/>
                        <a:cs typeface="Times New Roman"/>
                      </a:endParaRPr>
                    </a:p>
                    <a:p>
                      <a:pPr marL="0" marR="0" algn="l">
                        <a:lnSpc>
                          <a:spcPts val="900"/>
                        </a:lnSpc>
                        <a:spcBef>
                          <a:spcPts val="0"/>
                        </a:spcBef>
                        <a:spcAft>
                          <a:spcPts val="0"/>
                        </a:spcAft>
                      </a:pPr>
                      <a:r>
                        <a:rPr lang="en-US" sz="500" b="1" cap="all" dirty="0">
                          <a:solidFill>
                            <a:srgbClr val="808080"/>
                          </a:solidFill>
                          <a:latin typeface="Calibri"/>
                          <a:ea typeface="Calibri"/>
                          <a:cs typeface="Times New Roman"/>
                        </a:rPr>
                        <a:t>MARTIN SYKES</a:t>
                      </a:r>
                      <a:r>
                        <a:rPr lang="en-US" sz="600" b="1" cap="all" dirty="0">
                          <a:solidFill>
                            <a:srgbClr val="808080"/>
                          </a:solidFill>
                          <a:latin typeface="Calibri"/>
                          <a:ea typeface="Calibri"/>
                          <a:cs typeface="Times New Roman"/>
                        </a:rPr>
                        <a:t> </a:t>
                      </a:r>
                      <a:endParaRPr lang="en-US" sz="600" dirty="0">
                        <a:latin typeface="Calibri"/>
                        <a:ea typeface="Calibri"/>
                        <a:cs typeface="Times New Roman"/>
                      </a:endParaRPr>
                    </a:p>
                  </a:txBody>
                  <a:tcPr marL="26894" marR="0" marT="6235"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a:lnSpc>
                          <a:spcPts val="900"/>
                        </a:lnSpc>
                        <a:spcBef>
                          <a:spcPts val="0"/>
                        </a:spcBef>
                        <a:spcAft>
                          <a:spcPts val="0"/>
                        </a:spcAft>
                      </a:pPr>
                      <a:r>
                        <a:rPr lang="en-US" sz="400" dirty="0">
                          <a:solidFill>
                            <a:srgbClr val="808080"/>
                          </a:solidFill>
                          <a:latin typeface="Calibri"/>
                          <a:ea typeface="Calibri"/>
                          <a:cs typeface="Times New Roman"/>
                        </a:rPr>
                        <a:t>Contact:</a:t>
                      </a:r>
                      <a:endParaRPr lang="en-US" sz="400" dirty="0">
                        <a:latin typeface="Calibri"/>
                        <a:ea typeface="Calibri"/>
                        <a:cs typeface="Times New Roman"/>
                      </a:endParaRPr>
                    </a:p>
                    <a:p>
                      <a:pPr marL="0" marR="0" algn="l">
                        <a:lnSpc>
                          <a:spcPts val="900"/>
                        </a:lnSpc>
                        <a:spcBef>
                          <a:spcPts val="0"/>
                        </a:spcBef>
                        <a:spcAft>
                          <a:spcPts val="0"/>
                        </a:spcAft>
                      </a:pPr>
                      <a:r>
                        <a:rPr lang="en-US" sz="500" b="1" cap="all" dirty="0" smtClean="0">
                          <a:solidFill>
                            <a:srgbClr val="808080"/>
                          </a:solidFill>
                          <a:latin typeface="Calibri"/>
                          <a:ea typeface="Calibri"/>
                          <a:cs typeface="Times New Roman"/>
                        </a:rPr>
                        <a:t>MARTIN.SYKES@MICROSOFT.COM</a:t>
                      </a:r>
                      <a:endParaRPr lang="en-US" sz="500" dirty="0">
                        <a:latin typeface="Calibri"/>
                        <a:ea typeface="Calibri"/>
                        <a:cs typeface="Times New Roman"/>
                      </a:endParaRPr>
                    </a:p>
                  </a:txBody>
                  <a:tcPr marL="26894" marR="0" marT="6235"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a:lnSpc>
                          <a:spcPts val="900"/>
                        </a:lnSpc>
                        <a:spcBef>
                          <a:spcPts val="0"/>
                        </a:spcBef>
                        <a:spcAft>
                          <a:spcPts val="0"/>
                        </a:spcAft>
                      </a:pPr>
                      <a:r>
                        <a:rPr lang="en-US" sz="400" dirty="0">
                          <a:solidFill>
                            <a:srgbClr val="808080"/>
                          </a:solidFill>
                          <a:latin typeface="Calibri"/>
                          <a:ea typeface="Calibri"/>
                          <a:cs typeface="Times New Roman"/>
                        </a:rPr>
                        <a:t>Version:</a:t>
                      </a:r>
                      <a:endParaRPr lang="en-US" sz="400" dirty="0">
                        <a:latin typeface="Calibri"/>
                        <a:ea typeface="Calibri"/>
                        <a:cs typeface="Times New Roman"/>
                      </a:endParaRPr>
                    </a:p>
                    <a:p>
                      <a:pPr marL="0" marR="0" algn="l">
                        <a:lnSpc>
                          <a:spcPts val="900"/>
                        </a:lnSpc>
                        <a:spcBef>
                          <a:spcPts val="0"/>
                        </a:spcBef>
                        <a:spcAft>
                          <a:spcPts val="0"/>
                        </a:spcAft>
                      </a:pPr>
                      <a:r>
                        <a:rPr lang="en-US" sz="500" b="1" cap="all" dirty="0">
                          <a:solidFill>
                            <a:srgbClr val="808080"/>
                          </a:solidFill>
                          <a:latin typeface="Calibri"/>
                          <a:ea typeface="Calibri"/>
                          <a:cs typeface="Times New Roman"/>
                        </a:rPr>
                        <a:t>1.1</a:t>
                      </a:r>
                      <a:endParaRPr lang="en-US" sz="500" dirty="0">
                        <a:latin typeface="Calibri"/>
                        <a:ea typeface="Calibri"/>
                        <a:cs typeface="Times New Roman"/>
                      </a:endParaRPr>
                    </a:p>
                  </a:txBody>
                  <a:tcPr marL="26894" marR="0" marT="6235"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a:lnSpc>
                          <a:spcPts val="900"/>
                        </a:lnSpc>
                        <a:spcBef>
                          <a:spcPts val="0"/>
                        </a:spcBef>
                        <a:spcAft>
                          <a:spcPts val="0"/>
                        </a:spcAft>
                      </a:pPr>
                      <a:r>
                        <a:rPr lang="en-US" sz="400" dirty="0">
                          <a:solidFill>
                            <a:srgbClr val="808080"/>
                          </a:solidFill>
                          <a:latin typeface="Calibri"/>
                          <a:ea typeface="Calibri"/>
                          <a:cs typeface="Times New Roman"/>
                        </a:rPr>
                        <a:t>Date Created:</a:t>
                      </a:r>
                      <a:endParaRPr lang="en-US" sz="400" dirty="0">
                        <a:latin typeface="Calibri"/>
                        <a:ea typeface="Calibri"/>
                        <a:cs typeface="Times New Roman"/>
                      </a:endParaRPr>
                    </a:p>
                    <a:p>
                      <a:pPr marL="0" marR="0" algn="l">
                        <a:lnSpc>
                          <a:spcPts val="900"/>
                        </a:lnSpc>
                        <a:spcBef>
                          <a:spcPts val="0"/>
                        </a:spcBef>
                        <a:spcAft>
                          <a:spcPts val="0"/>
                        </a:spcAft>
                      </a:pPr>
                      <a:r>
                        <a:rPr lang="en-US" sz="500" b="1" cap="all" dirty="0">
                          <a:solidFill>
                            <a:srgbClr val="808080"/>
                          </a:solidFill>
                          <a:latin typeface="Calibri"/>
                          <a:ea typeface="Calibri"/>
                          <a:cs typeface="Times New Roman"/>
                        </a:rPr>
                        <a:t>25 Sept, 2009</a:t>
                      </a:r>
                      <a:endParaRPr lang="en-US" sz="500" dirty="0">
                        <a:latin typeface="Calibri"/>
                        <a:ea typeface="Calibri"/>
                        <a:cs typeface="Times New Roman"/>
                      </a:endParaRPr>
                    </a:p>
                  </a:txBody>
                  <a:tcPr marL="26894" marR="0" marT="6235"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00121">
                <a:tc gridSpan="3">
                  <a:txBody>
                    <a:bodyPr/>
                    <a:lstStyle/>
                    <a:p>
                      <a:pPr marL="0" marR="0" algn="l">
                        <a:lnSpc>
                          <a:spcPts val="900"/>
                        </a:lnSpc>
                        <a:spcBef>
                          <a:spcPts val="0"/>
                        </a:spcBef>
                        <a:spcAft>
                          <a:spcPts val="0"/>
                        </a:spcAft>
                      </a:pPr>
                      <a:r>
                        <a:rPr lang="en-US" sz="400" dirty="0">
                          <a:solidFill>
                            <a:srgbClr val="808080"/>
                          </a:solidFill>
                          <a:latin typeface="Calibri"/>
                          <a:ea typeface="Calibri"/>
                          <a:cs typeface="Times New Roman"/>
                        </a:rPr>
                        <a:t>URL:</a:t>
                      </a:r>
                      <a:endParaRPr lang="en-US" sz="400" dirty="0">
                        <a:latin typeface="Calibri"/>
                        <a:ea typeface="Calibri"/>
                        <a:cs typeface="Times New Roman"/>
                      </a:endParaRPr>
                    </a:p>
                    <a:p>
                      <a:pPr marL="0" marR="0" algn="l">
                        <a:lnSpc>
                          <a:spcPts val="900"/>
                        </a:lnSpc>
                        <a:spcBef>
                          <a:spcPts val="0"/>
                        </a:spcBef>
                        <a:spcAft>
                          <a:spcPts val="0"/>
                        </a:spcAft>
                      </a:pPr>
                      <a:r>
                        <a:rPr lang="en-GB" sz="500" b="1" cap="all" dirty="0">
                          <a:solidFill>
                            <a:srgbClr val="808080"/>
                          </a:solidFill>
                          <a:latin typeface="Calibri"/>
                          <a:ea typeface="Calibri"/>
                          <a:cs typeface="Times New Roman"/>
                        </a:rPr>
                        <a:t>http://www.microsoft.com/Microsoftservices/arch.aspx</a:t>
                      </a:r>
                      <a:endParaRPr lang="en-US" sz="500" dirty="0">
                        <a:latin typeface="Calibri"/>
                        <a:ea typeface="Calibri"/>
                        <a:cs typeface="Times New Roman"/>
                      </a:endParaRPr>
                    </a:p>
                  </a:txBody>
                  <a:tcPr marL="26894" marR="0" marT="6235"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l">
                        <a:lnSpc>
                          <a:spcPts val="900"/>
                        </a:lnSpc>
                        <a:spcBef>
                          <a:spcPts val="0"/>
                        </a:spcBef>
                        <a:spcAft>
                          <a:spcPts val="0"/>
                        </a:spcAft>
                      </a:pPr>
                      <a:r>
                        <a:rPr lang="en-US" sz="400" dirty="0">
                          <a:solidFill>
                            <a:srgbClr val="808080"/>
                          </a:solidFill>
                          <a:latin typeface="Calibri"/>
                          <a:ea typeface="Calibri"/>
                          <a:cs typeface="Times New Roman"/>
                        </a:rPr>
                        <a:t>Valid to:</a:t>
                      </a:r>
                      <a:endParaRPr lang="en-US" sz="400" dirty="0">
                        <a:latin typeface="Calibri"/>
                        <a:ea typeface="Calibri"/>
                        <a:cs typeface="Times New Roman"/>
                      </a:endParaRPr>
                    </a:p>
                    <a:p>
                      <a:pPr marL="0" marR="0" algn="l">
                        <a:lnSpc>
                          <a:spcPts val="900"/>
                        </a:lnSpc>
                        <a:spcBef>
                          <a:spcPts val="0"/>
                        </a:spcBef>
                        <a:spcAft>
                          <a:spcPts val="0"/>
                        </a:spcAft>
                      </a:pPr>
                      <a:r>
                        <a:rPr lang="en-US" sz="500" b="1" cap="all" dirty="0">
                          <a:solidFill>
                            <a:srgbClr val="808080"/>
                          </a:solidFill>
                          <a:latin typeface="Calibri"/>
                          <a:ea typeface="Calibri"/>
                          <a:cs typeface="Times New Roman"/>
                        </a:rPr>
                        <a:t>31 Dec, 2009</a:t>
                      </a:r>
                      <a:endParaRPr lang="en-US" sz="500" dirty="0">
                        <a:latin typeface="Calibri"/>
                        <a:ea typeface="Calibri"/>
                        <a:cs typeface="Times New Roman"/>
                      </a:endParaRPr>
                    </a:p>
                  </a:txBody>
                  <a:tcPr marL="26894" marR="0" marT="6235" marB="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0031" y="6395549"/>
            <a:ext cx="1538373" cy="280451"/>
          </a:xfrm>
          <a:prstGeom prst="rect">
            <a:avLst/>
          </a:prstGeom>
        </p:spPr>
      </p:pic>
    </p:spTree>
    <p:extLst>
      <p:ext uri="{BB962C8B-B14F-4D97-AF65-F5344CB8AC3E}">
        <p14:creationId xmlns:p14="http://schemas.microsoft.com/office/powerpoint/2010/main" val="2107689040"/>
      </p:ext>
    </p:extLst>
  </p:cSld>
  <p:clrMap bg1="lt1" tx1="dk1" bg2="lt2" tx2="dk2" accent1="accent1" accent2="accent2" accent3="accent3" accent4="accent4" accent5="accent5" accent6="accent6" hlink="hlink" folHlink="folHlink"/>
  <p:txStyles>
    <p:titleStyle>
      <a:lvl1pPr algn="l" defTabSz="914330" rtl="0" eaLnBrk="1" latinLnBrk="0" hangingPunct="1">
        <a:spcBef>
          <a:spcPct val="0"/>
        </a:spcBef>
        <a:buNone/>
        <a:defRPr kumimoji="0" lang="en-US" sz="1100" b="1" i="0" u="none" strike="noStrike" kern="1200" cap="all" spc="0" normalizeH="0" baseline="0" noProof="0" dirty="0" smtClean="0">
          <a:ln>
            <a:noFill/>
          </a:ln>
          <a:solidFill>
            <a:schemeClr val="tx1"/>
          </a:solidFill>
          <a:effectLst/>
          <a:uLnTx/>
          <a:uFillTx/>
          <a:latin typeface="+mn-lt"/>
          <a:ea typeface="+mj-ea"/>
          <a:cs typeface="+mj-cs"/>
        </a:defRPr>
      </a:lvl1pPr>
    </p:titleStyle>
    <p:bodyStyle>
      <a:lvl1pPr marL="228583" indent="-228583" algn="l" defTabSz="914330" rtl="0" eaLnBrk="1" latinLnBrk="0" hangingPunct="1">
        <a:spcBef>
          <a:spcPts val="0"/>
        </a:spcBef>
        <a:buFont typeface="Arial" pitchFamily="34" charset="0"/>
        <a:buChar char="•"/>
        <a:defRPr lang="en-US" sz="3300" kern="1200" spc="-100" baseline="0" dirty="0" smtClean="0">
          <a:solidFill>
            <a:schemeClr val="tx1"/>
          </a:solidFill>
          <a:latin typeface="+mn-lt"/>
          <a:ea typeface="+mn-ea"/>
          <a:cs typeface="+mn-cs"/>
        </a:defRPr>
      </a:lvl1pPr>
      <a:lvl2pPr marL="742893" indent="-285728" algn="l" defTabSz="914330" rtl="0" eaLnBrk="1" latinLnBrk="0" hangingPunct="1">
        <a:spcBef>
          <a:spcPts val="0"/>
        </a:spcBef>
        <a:buFont typeface="Arial" pitchFamily="34" charset="0"/>
        <a:buChar char="–"/>
        <a:defRPr lang="en-US" sz="2800" kern="1200" dirty="0" smtClean="0">
          <a:solidFill>
            <a:schemeClr val="tx1"/>
          </a:solidFill>
          <a:latin typeface="+mn-lt"/>
          <a:ea typeface="+mn-ea"/>
          <a:cs typeface="+mn-cs"/>
        </a:defRPr>
      </a:lvl2pPr>
      <a:lvl3pPr marL="1142913" indent="-228583" algn="l" defTabSz="914330" rtl="0" eaLnBrk="1" latinLnBrk="0" hangingPunct="1">
        <a:spcBef>
          <a:spcPts val="0"/>
        </a:spcBef>
        <a:buFont typeface="Arial" pitchFamily="34" charset="0"/>
        <a:buChar char="•"/>
        <a:defRPr lang="en-US" sz="2400" kern="1200" dirty="0" smtClean="0">
          <a:solidFill>
            <a:schemeClr val="tx1"/>
          </a:solidFill>
          <a:latin typeface="+mn-lt"/>
          <a:ea typeface="+mn-ea"/>
          <a:cs typeface="+mn-cs"/>
        </a:defRPr>
      </a:lvl3pPr>
      <a:lvl4pPr marL="1600078" indent="-228583" algn="l" defTabSz="914330"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4pPr>
      <a:lvl5pPr marL="2057244" indent="-228583" algn="l" defTabSz="914330"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5pPr>
      <a:lvl6pPr marL="2514409"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4"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39"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4"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0" rtl="0" eaLnBrk="1" latinLnBrk="0" hangingPunct="1">
        <a:defRPr sz="1800" kern="1200">
          <a:solidFill>
            <a:schemeClr val="tx1"/>
          </a:solidFill>
          <a:latin typeface="+mn-lt"/>
          <a:ea typeface="+mn-ea"/>
          <a:cs typeface="+mn-cs"/>
        </a:defRPr>
      </a:lvl1pPr>
      <a:lvl2pPr marL="457166"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6" algn="l" defTabSz="914330" rtl="0" eaLnBrk="1" latinLnBrk="0" hangingPunct="1">
        <a:defRPr sz="1800" kern="1200">
          <a:solidFill>
            <a:schemeClr val="tx1"/>
          </a:solidFill>
          <a:latin typeface="+mn-lt"/>
          <a:ea typeface="+mn-ea"/>
          <a:cs typeface="+mn-cs"/>
        </a:defRPr>
      </a:lvl4pPr>
      <a:lvl5pPr marL="1828661" algn="l" defTabSz="914330" rtl="0" eaLnBrk="1" latinLnBrk="0" hangingPunct="1">
        <a:defRPr sz="1800" kern="1200">
          <a:solidFill>
            <a:schemeClr val="tx1"/>
          </a:solidFill>
          <a:latin typeface="+mn-lt"/>
          <a:ea typeface="+mn-ea"/>
          <a:cs typeface="+mn-cs"/>
        </a:defRPr>
      </a:lvl5pPr>
      <a:lvl6pPr marL="2285826" algn="l" defTabSz="914330" rtl="0" eaLnBrk="1" latinLnBrk="0" hangingPunct="1">
        <a:defRPr sz="1800" kern="1200">
          <a:solidFill>
            <a:schemeClr val="tx1"/>
          </a:solidFill>
          <a:latin typeface="+mn-lt"/>
          <a:ea typeface="+mn-ea"/>
          <a:cs typeface="+mn-cs"/>
        </a:defRPr>
      </a:lvl6pPr>
      <a:lvl7pPr marL="2742991" algn="l" defTabSz="914330" rtl="0" eaLnBrk="1" latinLnBrk="0" hangingPunct="1">
        <a:defRPr sz="1800" kern="1200">
          <a:solidFill>
            <a:schemeClr val="tx1"/>
          </a:solidFill>
          <a:latin typeface="+mn-lt"/>
          <a:ea typeface="+mn-ea"/>
          <a:cs typeface="+mn-cs"/>
        </a:defRPr>
      </a:lvl7pPr>
      <a:lvl8pPr marL="3200157" algn="l" defTabSz="914330" rtl="0" eaLnBrk="1" latinLnBrk="0" hangingPunct="1">
        <a:defRPr sz="1800" kern="1200">
          <a:solidFill>
            <a:schemeClr val="tx1"/>
          </a:solidFill>
          <a:latin typeface="+mn-lt"/>
          <a:ea typeface="+mn-ea"/>
          <a:cs typeface="+mn-cs"/>
        </a:defRPr>
      </a:lvl8pPr>
      <a:lvl9pPr marL="3657321" algn="l" defTabSz="91433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31997" y="6368900"/>
            <a:ext cx="8873805" cy="330431"/>
            <a:chOff x="224350" y="9240822"/>
            <a:chExt cx="15085470" cy="493776"/>
          </a:xfrm>
        </p:grpSpPr>
        <p:sp>
          <p:nvSpPr>
            <p:cNvPr id="3" name="Rectangle 2"/>
            <p:cNvSpPr/>
            <p:nvPr/>
          </p:nvSpPr>
          <p:spPr>
            <a:xfrm>
              <a:off x="224350" y="9240822"/>
              <a:ext cx="15085470" cy="4937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027"/>
              <a:r>
                <a:rPr lang="en-US" sz="900" dirty="0" smtClean="0">
                  <a:solidFill>
                    <a:prstClr val="white"/>
                  </a:solidFill>
                </a:rPr>
                <a:t>MAPF Version 1.1</a:t>
              </a:r>
              <a:endParaRPr lang="en-US" sz="900" dirty="0">
                <a:solidFill>
                  <a:prstClr val="white"/>
                </a:solidFill>
              </a:endParaRPr>
            </a:p>
          </p:txBody>
        </p:sp>
        <p:pic>
          <p:nvPicPr>
            <p:cNvPr id="4" name="Picture 3" descr="Services_IT_Architecture_and_Planning_logo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4095" y="9281806"/>
              <a:ext cx="2618289" cy="411808"/>
            </a:xfrm>
            <a:prstGeom prst="rect">
              <a:avLst/>
            </a:prstGeom>
          </p:spPr>
        </p:pic>
      </p:grpSp>
    </p:spTree>
    <p:extLst>
      <p:ext uri="{BB962C8B-B14F-4D97-AF65-F5344CB8AC3E}">
        <p14:creationId xmlns:p14="http://schemas.microsoft.com/office/powerpoint/2010/main" val="1825863462"/>
      </p:ext>
    </p:extLst>
  </p:cSld>
  <p:clrMap bg1="lt1" tx1="dk1" bg2="lt2" tx2="dk2" accent1="accent1" accent2="accent2" accent3="accent3" accent4="accent4" accent5="accent5" accent6="accent6" hlink="hlink" folHlink="folHlink"/>
  <p:sldLayoutIdLst>
    <p:sldLayoutId id="2147483876" r:id="rId1"/>
    <p:sldLayoutId id="2147483877" r:id="rId2"/>
  </p:sldLayoutIdLst>
  <p:txStyles>
    <p:titleStyle>
      <a:lvl1pPr algn="l" defTabSz="913027" rtl="0" eaLnBrk="1" latinLnBrk="0" hangingPunct="1">
        <a:spcBef>
          <a:spcPct val="0"/>
        </a:spcBef>
        <a:buNone/>
        <a:defRPr kumimoji="0" lang="en-US" sz="1100" b="1" i="0" u="none" strike="noStrike" kern="1200" cap="all" spc="0" normalizeH="0" baseline="0" noProof="0" dirty="0" smtClean="0">
          <a:ln>
            <a:noFill/>
          </a:ln>
          <a:solidFill>
            <a:schemeClr val="tx1"/>
          </a:solidFill>
          <a:effectLst/>
          <a:uLnTx/>
          <a:uFillTx/>
          <a:latin typeface="+mn-lt"/>
          <a:ea typeface="+mj-ea"/>
          <a:cs typeface="+mj-cs"/>
        </a:defRPr>
      </a:lvl1pPr>
    </p:titleStyle>
    <p:bodyStyle>
      <a:lvl1pPr marL="228254" indent="-228254" algn="l" defTabSz="913027" rtl="0" eaLnBrk="1" latinLnBrk="0" hangingPunct="1">
        <a:spcBef>
          <a:spcPts val="0"/>
        </a:spcBef>
        <a:buFont typeface="Arial" pitchFamily="34" charset="0"/>
        <a:buChar char="•"/>
        <a:defRPr lang="en-US" sz="3300" kern="1200" spc="-100" baseline="0" dirty="0" smtClean="0">
          <a:solidFill>
            <a:schemeClr val="tx1"/>
          </a:solidFill>
          <a:latin typeface="+mn-lt"/>
          <a:ea typeface="+mn-ea"/>
          <a:cs typeface="+mn-cs"/>
        </a:defRPr>
      </a:lvl1pPr>
      <a:lvl2pPr marL="741833" indent="-285322" algn="l" defTabSz="913027" rtl="0" eaLnBrk="1" latinLnBrk="0" hangingPunct="1">
        <a:spcBef>
          <a:spcPts val="0"/>
        </a:spcBef>
        <a:buFont typeface="Arial" pitchFamily="34" charset="0"/>
        <a:buChar char="–"/>
        <a:defRPr lang="en-US" sz="2800" kern="1200" dirty="0" smtClean="0">
          <a:solidFill>
            <a:schemeClr val="tx1"/>
          </a:solidFill>
          <a:latin typeface="+mn-lt"/>
          <a:ea typeface="+mn-ea"/>
          <a:cs typeface="+mn-cs"/>
        </a:defRPr>
      </a:lvl2pPr>
      <a:lvl3pPr marL="1141283" indent="-228254" algn="l" defTabSz="913027" rtl="0" eaLnBrk="1" latinLnBrk="0" hangingPunct="1">
        <a:spcBef>
          <a:spcPts val="0"/>
        </a:spcBef>
        <a:buFont typeface="Arial" pitchFamily="34" charset="0"/>
        <a:buChar char="•"/>
        <a:defRPr lang="en-US" sz="2400" kern="1200" dirty="0" smtClean="0">
          <a:solidFill>
            <a:schemeClr val="tx1"/>
          </a:solidFill>
          <a:latin typeface="+mn-lt"/>
          <a:ea typeface="+mn-ea"/>
          <a:cs typeface="+mn-cs"/>
        </a:defRPr>
      </a:lvl3pPr>
      <a:lvl4pPr marL="1597798" indent="-228254" algn="l" defTabSz="913027"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4pPr>
      <a:lvl5pPr marL="2054311" indent="-228254" algn="l" defTabSz="913027"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5pPr>
      <a:lvl6pPr marL="2510824"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37"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50"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65"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7" rtl="0" eaLnBrk="1" latinLnBrk="0" hangingPunct="1">
        <a:defRPr sz="1800" kern="1200">
          <a:solidFill>
            <a:schemeClr val="tx1"/>
          </a:solidFill>
          <a:latin typeface="+mn-lt"/>
          <a:ea typeface="+mn-ea"/>
          <a:cs typeface="+mn-cs"/>
        </a:defRPr>
      </a:lvl1pPr>
      <a:lvl2pPr marL="456513" algn="l" defTabSz="913027" rtl="0" eaLnBrk="1" latinLnBrk="0" hangingPunct="1">
        <a:defRPr sz="1800" kern="1200">
          <a:solidFill>
            <a:schemeClr val="tx1"/>
          </a:solidFill>
          <a:latin typeface="+mn-lt"/>
          <a:ea typeface="+mn-ea"/>
          <a:cs typeface="+mn-cs"/>
        </a:defRPr>
      </a:lvl2pPr>
      <a:lvl3pPr marL="913027" algn="l" defTabSz="913027" rtl="0" eaLnBrk="1" latinLnBrk="0" hangingPunct="1">
        <a:defRPr sz="1800" kern="1200">
          <a:solidFill>
            <a:schemeClr val="tx1"/>
          </a:solidFill>
          <a:latin typeface="+mn-lt"/>
          <a:ea typeface="+mn-ea"/>
          <a:cs typeface="+mn-cs"/>
        </a:defRPr>
      </a:lvl3pPr>
      <a:lvl4pPr marL="1369540" algn="l" defTabSz="913027" rtl="0" eaLnBrk="1" latinLnBrk="0" hangingPunct="1">
        <a:defRPr sz="1800" kern="1200">
          <a:solidFill>
            <a:schemeClr val="tx1"/>
          </a:solidFill>
          <a:latin typeface="+mn-lt"/>
          <a:ea typeface="+mn-ea"/>
          <a:cs typeface="+mn-cs"/>
        </a:defRPr>
      </a:lvl4pPr>
      <a:lvl5pPr marL="1826052" algn="l" defTabSz="913027" rtl="0" eaLnBrk="1" latinLnBrk="0" hangingPunct="1">
        <a:defRPr sz="1800" kern="1200">
          <a:solidFill>
            <a:schemeClr val="tx1"/>
          </a:solidFill>
          <a:latin typeface="+mn-lt"/>
          <a:ea typeface="+mn-ea"/>
          <a:cs typeface="+mn-cs"/>
        </a:defRPr>
      </a:lvl5pPr>
      <a:lvl6pPr marL="2282566" algn="l" defTabSz="913027" rtl="0" eaLnBrk="1" latinLnBrk="0" hangingPunct="1">
        <a:defRPr sz="1800" kern="1200">
          <a:solidFill>
            <a:schemeClr val="tx1"/>
          </a:solidFill>
          <a:latin typeface="+mn-lt"/>
          <a:ea typeface="+mn-ea"/>
          <a:cs typeface="+mn-cs"/>
        </a:defRPr>
      </a:lvl6pPr>
      <a:lvl7pPr marL="2739081" algn="l" defTabSz="913027" rtl="0" eaLnBrk="1" latinLnBrk="0" hangingPunct="1">
        <a:defRPr sz="1800" kern="1200">
          <a:solidFill>
            <a:schemeClr val="tx1"/>
          </a:solidFill>
          <a:latin typeface="+mn-lt"/>
          <a:ea typeface="+mn-ea"/>
          <a:cs typeface="+mn-cs"/>
        </a:defRPr>
      </a:lvl7pPr>
      <a:lvl8pPr marL="3195593" algn="l" defTabSz="913027" rtl="0" eaLnBrk="1" latinLnBrk="0" hangingPunct="1">
        <a:defRPr sz="1800" kern="1200">
          <a:solidFill>
            <a:schemeClr val="tx1"/>
          </a:solidFill>
          <a:latin typeface="+mn-lt"/>
          <a:ea typeface="+mn-ea"/>
          <a:cs typeface="+mn-cs"/>
        </a:defRPr>
      </a:lvl8pPr>
      <a:lvl9pPr marL="3652110" algn="l" defTabSz="91302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31997" y="6368900"/>
            <a:ext cx="8873805" cy="330431"/>
            <a:chOff x="224350" y="9240822"/>
            <a:chExt cx="15085470" cy="493776"/>
          </a:xfrm>
        </p:grpSpPr>
        <p:sp>
          <p:nvSpPr>
            <p:cNvPr id="3" name="Rectangle 2"/>
            <p:cNvSpPr/>
            <p:nvPr/>
          </p:nvSpPr>
          <p:spPr>
            <a:xfrm>
              <a:off x="224350" y="9240822"/>
              <a:ext cx="15085470" cy="4937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913027"/>
              <a:r>
                <a:rPr lang="en-US" sz="900" dirty="0" smtClean="0">
                  <a:solidFill>
                    <a:prstClr val="white"/>
                  </a:solidFill>
                </a:rPr>
                <a:t>MAPF Version 1.1</a:t>
              </a:r>
              <a:endParaRPr lang="en-US" sz="900" dirty="0">
                <a:solidFill>
                  <a:prstClr val="white"/>
                </a:solidFill>
              </a:endParaRPr>
            </a:p>
          </p:txBody>
        </p:sp>
        <p:pic>
          <p:nvPicPr>
            <p:cNvPr id="4" name="Picture 3" descr="Services_IT_Architecture_and_Planning_logo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4095" y="9281806"/>
              <a:ext cx="2618289" cy="411808"/>
            </a:xfrm>
            <a:prstGeom prst="rect">
              <a:avLst/>
            </a:prstGeom>
          </p:spPr>
        </p:pic>
      </p:grpSp>
    </p:spTree>
    <p:extLst>
      <p:ext uri="{BB962C8B-B14F-4D97-AF65-F5344CB8AC3E}">
        <p14:creationId xmlns:p14="http://schemas.microsoft.com/office/powerpoint/2010/main" val="2328496450"/>
      </p:ext>
    </p:extLst>
  </p:cSld>
  <p:clrMap bg1="lt1" tx1="dk1" bg2="lt2" tx2="dk2" accent1="accent1" accent2="accent2" accent3="accent3" accent4="accent4" accent5="accent5" accent6="accent6" hlink="hlink" folHlink="folHlink"/>
  <p:sldLayoutIdLst>
    <p:sldLayoutId id="2147483879" r:id="rId1"/>
    <p:sldLayoutId id="2147483880" r:id="rId2"/>
  </p:sldLayoutIdLst>
  <p:txStyles>
    <p:titleStyle>
      <a:lvl1pPr algn="l" defTabSz="913027" rtl="0" eaLnBrk="1" latinLnBrk="0" hangingPunct="1">
        <a:spcBef>
          <a:spcPct val="0"/>
        </a:spcBef>
        <a:buNone/>
        <a:defRPr kumimoji="0" lang="en-US" sz="1100" b="1" i="0" u="none" strike="noStrike" kern="1200" cap="all" spc="0" normalizeH="0" baseline="0" noProof="0" dirty="0" smtClean="0">
          <a:ln>
            <a:noFill/>
          </a:ln>
          <a:solidFill>
            <a:schemeClr val="tx1"/>
          </a:solidFill>
          <a:effectLst/>
          <a:uLnTx/>
          <a:uFillTx/>
          <a:latin typeface="+mn-lt"/>
          <a:ea typeface="+mj-ea"/>
          <a:cs typeface="+mj-cs"/>
        </a:defRPr>
      </a:lvl1pPr>
    </p:titleStyle>
    <p:bodyStyle>
      <a:lvl1pPr marL="228254" indent="-228254" algn="l" defTabSz="913027" rtl="0" eaLnBrk="1" latinLnBrk="0" hangingPunct="1">
        <a:spcBef>
          <a:spcPts val="0"/>
        </a:spcBef>
        <a:buFont typeface="Arial" pitchFamily="34" charset="0"/>
        <a:buChar char="•"/>
        <a:defRPr lang="en-US" sz="3300" kern="1200" spc="-100" baseline="0" dirty="0" smtClean="0">
          <a:solidFill>
            <a:schemeClr val="tx1"/>
          </a:solidFill>
          <a:latin typeface="+mn-lt"/>
          <a:ea typeface="+mn-ea"/>
          <a:cs typeface="+mn-cs"/>
        </a:defRPr>
      </a:lvl1pPr>
      <a:lvl2pPr marL="741833" indent="-285322" algn="l" defTabSz="913027" rtl="0" eaLnBrk="1" latinLnBrk="0" hangingPunct="1">
        <a:spcBef>
          <a:spcPts val="0"/>
        </a:spcBef>
        <a:buFont typeface="Arial" pitchFamily="34" charset="0"/>
        <a:buChar char="–"/>
        <a:defRPr lang="en-US" sz="2800" kern="1200" dirty="0" smtClean="0">
          <a:solidFill>
            <a:schemeClr val="tx1"/>
          </a:solidFill>
          <a:latin typeface="+mn-lt"/>
          <a:ea typeface="+mn-ea"/>
          <a:cs typeface="+mn-cs"/>
        </a:defRPr>
      </a:lvl2pPr>
      <a:lvl3pPr marL="1141283" indent="-228254" algn="l" defTabSz="913027" rtl="0" eaLnBrk="1" latinLnBrk="0" hangingPunct="1">
        <a:spcBef>
          <a:spcPts val="0"/>
        </a:spcBef>
        <a:buFont typeface="Arial" pitchFamily="34" charset="0"/>
        <a:buChar char="•"/>
        <a:defRPr lang="en-US" sz="2400" kern="1200" dirty="0" smtClean="0">
          <a:solidFill>
            <a:schemeClr val="tx1"/>
          </a:solidFill>
          <a:latin typeface="+mn-lt"/>
          <a:ea typeface="+mn-ea"/>
          <a:cs typeface="+mn-cs"/>
        </a:defRPr>
      </a:lvl3pPr>
      <a:lvl4pPr marL="1597798" indent="-228254" algn="l" defTabSz="913027"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4pPr>
      <a:lvl5pPr marL="2054311" indent="-228254" algn="l" defTabSz="913027"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5pPr>
      <a:lvl6pPr marL="2510824"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37"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50"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65" indent="-228254" algn="l" defTabSz="9130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7" rtl="0" eaLnBrk="1" latinLnBrk="0" hangingPunct="1">
        <a:defRPr sz="1800" kern="1200">
          <a:solidFill>
            <a:schemeClr val="tx1"/>
          </a:solidFill>
          <a:latin typeface="+mn-lt"/>
          <a:ea typeface="+mn-ea"/>
          <a:cs typeface="+mn-cs"/>
        </a:defRPr>
      </a:lvl1pPr>
      <a:lvl2pPr marL="456513" algn="l" defTabSz="913027" rtl="0" eaLnBrk="1" latinLnBrk="0" hangingPunct="1">
        <a:defRPr sz="1800" kern="1200">
          <a:solidFill>
            <a:schemeClr val="tx1"/>
          </a:solidFill>
          <a:latin typeface="+mn-lt"/>
          <a:ea typeface="+mn-ea"/>
          <a:cs typeface="+mn-cs"/>
        </a:defRPr>
      </a:lvl2pPr>
      <a:lvl3pPr marL="913027" algn="l" defTabSz="913027" rtl="0" eaLnBrk="1" latinLnBrk="0" hangingPunct="1">
        <a:defRPr sz="1800" kern="1200">
          <a:solidFill>
            <a:schemeClr val="tx1"/>
          </a:solidFill>
          <a:latin typeface="+mn-lt"/>
          <a:ea typeface="+mn-ea"/>
          <a:cs typeface="+mn-cs"/>
        </a:defRPr>
      </a:lvl3pPr>
      <a:lvl4pPr marL="1369540" algn="l" defTabSz="913027" rtl="0" eaLnBrk="1" latinLnBrk="0" hangingPunct="1">
        <a:defRPr sz="1800" kern="1200">
          <a:solidFill>
            <a:schemeClr val="tx1"/>
          </a:solidFill>
          <a:latin typeface="+mn-lt"/>
          <a:ea typeface="+mn-ea"/>
          <a:cs typeface="+mn-cs"/>
        </a:defRPr>
      </a:lvl4pPr>
      <a:lvl5pPr marL="1826052" algn="l" defTabSz="913027" rtl="0" eaLnBrk="1" latinLnBrk="0" hangingPunct="1">
        <a:defRPr sz="1800" kern="1200">
          <a:solidFill>
            <a:schemeClr val="tx1"/>
          </a:solidFill>
          <a:latin typeface="+mn-lt"/>
          <a:ea typeface="+mn-ea"/>
          <a:cs typeface="+mn-cs"/>
        </a:defRPr>
      </a:lvl5pPr>
      <a:lvl6pPr marL="2282566" algn="l" defTabSz="913027" rtl="0" eaLnBrk="1" latinLnBrk="0" hangingPunct="1">
        <a:defRPr sz="1800" kern="1200">
          <a:solidFill>
            <a:schemeClr val="tx1"/>
          </a:solidFill>
          <a:latin typeface="+mn-lt"/>
          <a:ea typeface="+mn-ea"/>
          <a:cs typeface="+mn-cs"/>
        </a:defRPr>
      </a:lvl6pPr>
      <a:lvl7pPr marL="2739081" algn="l" defTabSz="913027" rtl="0" eaLnBrk="1" latinLnBrk="0" hangingPunct="1">
        <a:defRPr sz="1800" kern="1200">
          <a:solidFill>
            <a:schemeClr val="tx1"/>
          </a:solidFill>
          <a:latin typeface="+mn-lt"/>
          <a:ea typeface="+mn-ea"/>
          <a:cs typeface="+mn-cs"/>
        </a:defRPr>
      </a:lvl7pPr>
      <a:lvl8pPr marL="3195593" algn="l" defTabSz="913027" rtl="0" eaLnBrk="1" latinLnBrk="0" hangingPunct="1">
        <a:defRPr sz="1800" kern="1200">
          <a:solidFill>
            <a:schemeClr val="tx1"/>
          </a:solidFill>
          <a:latin typeface="+mn-lt"/>
          <a:ea typeface="+mn-ea"/>
          <a:cs typeface="+mn-cs"/>
        </a:defRPr>
      </a:lvl8pPr>
      <a:lvl9pPr marL="3652110" algn="l" defTabSz="91302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142510" y="6538119"/>
            <a:ext cx="2584255" cy="153888"/>
          </a:xfrm>
          <a:prstGeom prst="rect">
            <a:avLst/>
          </a:prstGeom>
          <a:noFill/>
        </p:spPr>
        <p:txBody>
          <a:bodyPr wrap="square" lIns="0" tIns="0" rIns="0" bIns="0" rtlCol="0">
            <a:spAutoFit/>
          </a:bodyPr>
          <a:lstStyle/>
          <a:p>
            <a:pPr defTabSz="914330"/>
            <a:r>
              <a:rPr lang="en-US" sz="500" dirty="0" smtClean="0">
                <a:solidFill>
                  <a:srgbClr val="555555"/>
                </a:solidFill>
              </a:rPr>
              <a:t>© 2010 Microsoft Corporation. All rights reserved. Microsoft is a trademark of the Microsoft group of companies. All other trademarks are property of their respective owners.</a:t>
            </a:r>
            <a:endParaRPr lang="en-US" sz="500" dirty="0">
              <a:solidFill>
                <a:srgbClr val="555555"/>
              </a:solidFill>
            </a:endParaRP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8754" y="6216796"/>
            <a:ext cx="1112371" cy="280743"/>
          </a:xfrm>
          <a:prstGeom prst="rect">
            <a:avLst/>
          </a:prstGeom>
        </p:spPr>
      </p:pic>
    </p:spTree>
    <p:extLst>
      <p:ext uri="{BB962C8B-B14F-4D97-AF65-F5344CB8AC3E}">
        <p14:creationId xmlns:p14="http://schemas.microsoft.com/office/powerpoint/2010/main" val="18418871"/>
      </p:ext>
    </p:extLst>
  </p:cSld>
  <p:clrMap bg1="lt1" tx1="dk1" bg2="lt2" tx2="dk2" accent1="accent1" accent2="accent2" accent3="accent3" accent4="accent4" accent5="accent5" accent6="accent6" hlink="hlink" folHlink="folHlink"/>
  <p:sldLayoutIdLst>
    <p:sldLayoutId id="2147483883" r:id="rId1"/>
  </p:sldLayoutIdLst>
  <p:timing>
    <p:tnLst>
      <p:par>
        <p:cTn id="1" dur="indefinite" restart="never" nodeType="tmRoot"/>
      </p:par>
    </p:tnLst>
  </p:timing>
  <p:txStyles>
    <p:titleStyle>
      <a:lvl1pPr algn="l" defTabSz="914330" rtl="0" eaLnBrk="1" latinLnBrk="0" hangingPunct="1">
        <a:spcBef>
          <a:spcPct val="0"/>
        </a:spcBef>
        <a:buNone/>
        <a:defRPr kumimoji="0" lang="en-US" sz="1100" b="1" i="0" u="none" strike="noStrike" kern="1200" cap="all" spc="0" normalizeH="0" baseline="0" noProof="0" dirty="0" smtClean="0">
          <a:ln>
            <a:noFill/>
          </a:ln>
          <a:solidFill>
            <a:schemeClr val="tx1"/>
          </a:solidFill>
          <a:effectLst/>
          <a:uLnTx/>
          <a:uFillTx/>
          <a:latin typeface="+mn-lt"/>
          <a:ea typeface="+mj-ea"/>
          <a:cs typeface="+mj-cs"/>
        </a:defRPr>
      </a:lvl1pPr>
    </p:titleStyle>
    <p:bodyStyle>
      <a:lvl1pPr marL="228583" indent="-228583" algn="l" defTabSz="914330" rtl="0" eaLnBrk="1" latinLnBrk="0" hangingPunct="1">
        <a:spcBef>
          <a:spcPts val="0"/>
        </a:spcBef>
        <a:buFont typeface="Arial" pitchFamily="34" charset="0"/>
        <a:buChar char="•"/>
        <a:defRPr lang="en-US" sz="3300" kern="1200" spc="-100" baseline="0" dirty="0" smtClean="0">
          <a:solidFill>
            <a:schemeClr val="tx1"/>
          </a:solidFill>
          <a:latin typeface="+mn-lt"/>
          <a:ea typeface="+mn-ea"/>
          <a:cs typeface="+mn-cs"/>
        </a:defRPr>
      </a:lvl1pPr>
      <a:lvl2pPr marL="742893" indent="-285728" algn="l" defTabSz="914330" rtl="0" eaLnBrk="1" latinLnBrk="0" hangingPunct="1">
        <a:spcBef>
          <a:spcPts val="0"/>
        </a:spcBef>
        <a:buFont typeface="Arial" pitchFamily="34" charset="0"/>
        <a:buChar char="–"/>
        <a:defRPr lang="en-US" sz="2800" kern="1200" dirty="0" smtClean="0">
          <a:solidFill>
            <a:schemeClr val="tx1"/>
          </a:solidFill>
          <a:latin typeface="+mn-lt"/>
          <a:ea typeface="+mn-ea"/>
          <a:cs typeface="+mn-cs"/>
        </a:defRPr>
      </a:lvl2pPr>
      <a:lvl3pPr marL="1142913" indent="-228583" algn="l" defTabSz="914330" rtl="0" eaLnBrk="1" latinLnBrk="0" hangingPunct="1">
        <a:spcBef>
          <a:spcPts val="0"/>
        </a:spcBef>
        <a:buFont typeface="Arial" pitchFamily="34" charset="0"/>
        <a:buChar char="•"/>
        <a:defRPr lang="en-US" sz="2400" kern="1200" dirty="0" smtClean="0">
          <a:solidFill>
            <a:schemeClr val="tx1"/>
          </a:solidFill>
          <a:latin typeface="+mn-lt"/>
          <a:ea typeface="+mn-ea"/>
          <a:cs typeface="+mn-cs"/>
        </a:defRPr>
      </a:lvl3pPr>
      <a:lvl4pPr marL="1600078" indent="-228583" algn="l" defTabSz="914330"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4pPr>
      <a:lvl5pPr marL="2057244" indent="-228583" algn="l" defTabSz="914330"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5pPr>
      <a:lvl6pPr marL="2514409"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4"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39"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4"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0" rtl="0" eaLnBrk="1" latinLnBrk="0" hangingPunct="1">
        <a:defRPr sz="1800" kern="1200">
          <a:solidFill>
            <a:schemeClr val="tx1"/>
          </a:solidFill>
          <a:latin typeface="+mn-lt"/>
          <a:ea typeface="+mn-ea"/>
          <a:cs typeface="+mn-cs"/>
        </a:defRPr>
      </a:lvl1pPr>
      <a:lvl2pPr marL="457166"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6" algn="l" defTabSz="914330" rtl="0" eaLnBrk="1" latinLnBrk="0" hangingPunct="1">
        <a:defRPr sz="1800" kern="1200">
          <a:solidFill>
            <a:schemeClr val="tx1"/>
          </a:solidFill>
          <a:latin typeface="+mn-lt"/>
          <a:ea typeface="+mn-ea"/>
          <a:cs typeface="+mn-cs"/>
        </a:defRPr>
      </a:lvl4pPr>
      <a:lvl5pPr marL="1828661" algn="l" defTabSz="914330" rtl="0" eaLnBrk="1" latinLnBrk="0" hangingPunct="1">
        <a:defRPr sz="1800" kern="1200">
          <a:solidFill>
            <a:schemeClr val="tx1"/>
          </a:solidFill>
          <a:latin typeface="+mn-lt"/>
          <a:ea typeface="+mn-ea"/>
          <a:cs typeface="+mn-cs"/>
        </a:defRPr>
      </a:lvl5pPr>
      <a:lvl6pPr marL="2285826" algn="l" defTabSz="914330" rtl="0" eaLnBrk="1" latinLnBrk="0" hangingPunct="1">
        <a:defRPr sz="1800" kern="1200">
          <a:solidFill>
            <a:schemeClr val="tx1"/>
          </a:solidFill>
          <a:latin typeface="+mn-lt"/>
          <a:ea typeface="+mn-ea"/>
          <a:cs typeface="+mn-cs"/>
        </a:defRPr>
      </a:lvl6pPr>
      <a:lvl7pPr marL="2742991" algn="l" defTabSz="914330" rtl="0" eaLnBrk="1" latinLnBrk="0" hangingPunct="1">
        <a:defRPr sz="1800" kern="1200">
          <a:solidFill>
            <a:schemeClr val="tx1"/>
          </a:solidFill>
          <a:latin typeface="+mn-lt"/>
          <a:ea typeface="+mn-ea"/>
          <a:cs typeface="+mn-cs"/>
        </a:defRPr>
      </a:lvl7pPr>
      <a:lvl8pPr marL="3200157" algn="l" defTabSz="914330" rtl="0" eaLnBrk="1" latinLnBrk="0" hangingPunct="1">
        <a:defRPr sz="1800" kern="1200">
          <a:solidFill>
            <a:schemeClr val="tx1"/>
          </a:solidFill>
          <a:latin typeface="+mn-lt"/>
          <a:ea typeface="+mn-ea"/>
          <a:cs typeface="+mn-cs"/>
        </a:defRPr>
      </a:lvl8pPr>
      <a:lvl9pPr marL="3657321" algn="l" defTabSz="91433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142511" y="6624459"/>
            <a:ext cx="4839466" cy="76944"/>
          </a:xfrm>
          <a:prstGeom prst="rect">
            <a:avLst/>
          </a:prstGeom>
          <a:noFill/>
        </p:spPr>
        <p:txBody>
          <a:bodyPr wrap="none" lIns="0" tIns="0" rIns="0" bIns="0" rtlCol="0">
            <a:spAutoFit/>
          </a:bodyPr>
          <a:lstStyle/>
          <a:p>
            <a:pPr defTabSz="914330"/>
            <a:r>
              <a:rPr lang="en-US" sz="500" dirty="0" smtClean="0">
                <a:solidFill>
                  <a:srgbClr val="555555"/>
                </a:solidFill>
              </a:rPr>
              <a:t>© 2010 Microsoft Corporation. All rights reserved. Microsoft is a trademark of the Microsoft group of companies. All other trademarks are property of their respective owners.</a:t>
            </a:r>
            <a:endParaRPr lang="en-US" sz="500" dirty="0">
              <a:solidFill>
                <a:srgbClr val="555555"/>
              </a:solidFill>
            </a:endParaRPr>
          </a:p>
        </p:txBody>
      </p:sp>
      <p:pic>
        <p:nvPicPr>
          <p:cNvPr id="2" name="Picture 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42510" y="6278745"/>
            <a:ext cx="5975004" cy="325199"/>
          </a:xfrm>
          <a:prstGeom prst="rect">
            <a:avLst/>
          </a:prstGeom>
        </p:spPr>
      </p:pic>
    </p:spTree>
    <p:extLst>
      <p:ext uri="{BB962C8B-B14F-4D97-AF65-F5344CB8AC3E}">
        <p14:creationId xmlns:p14="http://schemas.microsoft.com/office/powerpoint/2010/main" val="1932046777"/>
      </p:ext>
    </p:extLst>
  </p:cSld>
  <p:clrMap bg1="lt1" tx1="dk1" bg2="lt2" tx2="dk2" accent1="accent1" accent2="accent2" accent3="accent3" accent4="accent4" accent5="accent5" accent6="accent6" hlink="hlink" folHlink="folHlink"/>
  <p:sldLayoutIdLst>
    <p:sldLayoutId id="2147483885" r:id="rId1"/>
    <p:sldLayoutId id="2147483886" r:id="rId2"/>
  </p:sldLayoutIdLst>
  <p:timing>
    <p:tnLst>
      <p:par>
        <p:cTn id="1" dur="indefinite" restart="never" nodeType="tmRoot"/>
      </p:par>
    </p:tnLst>
  </p:timing>
  <p:txStyles>
    <p:titleStyle>
      <a:lvl1pPr algn="l" defTabSz="914330" rtl="0" eaLnBrk="1" latinLnBrk="0" hangingPunct="1">
        <a:spcBef>
          <a:spcPct val="0"/>
        </a:spcBef>
        <a:buNone/>
        <a:defRPr kumimoji="0" lang="en-US" sz="1100" b="1" i="0" u="none" strike="noStrike" kern="1200" cap="all" spc="0" normalizeH="0" baseline="0" noProof="0" dirty="0" smtClean="0">
          <a:ln>
            <a:noFill/>
          </a:ln>
          <a:solidFill>
            <a:schemeClr val="tx1"/>
          </a:solidFill>
          <a:effectLst/>
          <a:uLnTx/>
          <a:uFillTx/>
          <a:latin typeface="+mn-lt"/>
          <a:ea typeface="+mj-ea"/>
          <a:cs typeface="+mj-cs"/>
        </a:defRPr>
      </a:lvl1pPr>
    </p:titleStyle>
    <p:bodyStyle>
      <a:lvl1pPr marL="228583" indent="-228583" algn="l" defTabSz="914330" rtl="0" eaLnBrk="1" latinLnBrk="0" hangingPunct="1">
        <a:spcBef>
          <a:spcPts val="0"/>
        </a:spcBef>
        <a:buFont typeface="Arial" pitchFamily="34" charset="0"/>
        <a:buChar char="•"/>
        <a:defRPr lang="en-US" sz="3300" kern="1200" spc="-100" baseline="0" dirty="0" smtClean="0">
          <a:solidFill>
            <a:schemeClr val="tx1"/>
          </a:solidFill>
          <a:latin typeface="+mn-lt"/>
          <a:ea typeface="+mn-ea"/>
          <a:cs typeface="+mn-cs"/>
        </a:defRPr>
      </a:lvl1pPr>
      <a:lvl2pPr marL="742893" indent="-285728" algn="l" defTabSz="914330" rtl="0" eaLnBrk="1" latinLnBrk="0" hangingPunct="1">
        <a:spcBef>
          <a:spcPts val="0"/>
        </a:spcBef>
        <a:buFont typeface="Arial" pitchFamily="34" charset="0"/>
        <a:buChar char="–"/>
        <a:defRPr lang="en-US" sz="2800" kern="1200" dirty="0" smtClean="0">
          <a:solidFill>
            <a:schemeClr val="tx1"/>
          </a:solidFill>
          <a:latin typeface="+mn-lt"/>
          <a:ea typeface="+mn-ea"/>
          <a:cs typeface="+mn-cs"/>
        </a:defRPr>
      </a:lvl2pPr>
      <a:lvl3pPr marL="1142913" indent="-228583" algn="l" defTabSz="914330" rtl="0" eaLnBrk="1" latinLnBrk="0" hangingPunct="1">
        <a:spcBef>
          <a:spcPts val="0"/>
        </a:spcBef>
        <a:buFont typeface="Arial" pitchFamily="34" charset="0"/>
        <a:buChar char="•"/>
        <a:defRPr lang="en-US" sz="2400" kern="1200" dirty="0" smtClean="0">
          <a:solidFill>
            <a:schemeClr val="tx1"/>
          </a:solidFill>
          <a:latin typeface="+mn-lt"/>
          <a:ea typeface="+mn-ea"/>
          <a:cs typeface="+mn-cs"/>
        </a:defRPr>
      </a:lvl3pPr>
      <a:lvl4pPr marL="1600078" indent="-228583" algn="l" defTabSz="914330"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4pPr>
      <a:lvl5pPr marL="2057244" indent="-228583" algn="l" defTabSz="914330" rtl="0" eaLnBrk="1" latinLnBrk="0" hangingPunct="1">
        <a:spcBef>
          <a:spcPts val="0"/>
        </a:spcBef>
        <a:buFont typeface="Arial" pitchFamily="34" charset="0"/>
        <a:buChar char="»"/>
        <a:defRPr lang="en-US" sz="2000" kern="1200" dirty="0" smtClean="0">
          <a:solidFill>
            <a:schemeClr val="tx1"/>
          </a:solidFill>
          <a:latin typeface="+mn-lt"/>
          <a:ea typeface="+mn-ea"/>
          <a:cs typeface="+mn-cs"/>
        </a:defRPr>
      </a:lvl5pPr>
      <a:lvl6pPr marL="2514409"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4"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39"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4" indent="-228583" algn="l" defTabSz="91433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0" rtl="0" eaLnBrk="1" latinLnBrk="0" hangingPunct="1">
        <a:defRPr sz="1800" kern="1200">
          <a:solidFill>
            <a:schemeClr val="tx1"/>
          </a:solidFill>
          <a:latin typeface="+mn-lt"/>
          <a:ea typeface="+mn-ea"/>
          <a:cs typeface="+mn-cs"/>
        </a:defRPr>
      </a:lvl1pPr>
      <a:lvl2pPr marL="457166"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6" algn="l" defTabSz="914330" rtl="0" eaLnBrk="1" latinLnBrk="0" hangingPunct="1">
        <a:defRPr sz="1800" kern="1200">
          <a:solidFill>
            <a:schemeClr val="tx1"/>
          </a:solidFill>
          <a:latin typeface="+mn-lt"/>
          <a:ea typeface="+mn-ea"/>
          <a:cs typeface="+mn-cs"/>
        </a:defRPr>
      </a:lvl4pPr>
      <a:lvl5pPr marL="1828661" algn="l" defTabSz="914330" rtl="0" eaLnBrk="1" latinLnBrk="0" hangingPunct="1">
        <a:defRPr sz="1800" kern="1200">
          <a:solidFill>
            <a:schemeClr val="tx1"/>
          </a:solidFill>
          <a:latin typeface="+mn-lt"/>
          <a:ea typeface="+mn-ea"/>
          <a:cs typeface="+mn-cs"/>
        </a:defRPr>
      </a:lvl5pPr>
      <a:lvl6pPr marL="2285826" algn="l" defTabSz="914330" rtl="0" eaLnBrk="1" latinLnBrk="0" hangingPunct="1">
        <a:defRPr sz="1800" kern="1200">
          <a:solidFill>
            <a:schemeClr val="tx1"/>
          </a:solidFill>
          <a:latin typeface="+mn-lt"/>
          <a:ea typeface="+mn-ea"/>
          <a:cs typeface="+mn-cs"/>
        </a:defRPr>
      </a:lvl6pPr>
      <a:lvl7pPr marL="2742991" algn="l" defTabSz="914330" rtl="0" eaLnBrk="1" latinLnBrk="0" hangingPunct="1">
        <a:defRPr sz="1800" kern="1200">
          <a:solidFill>
            <a:schemeClr val="tx1"/>
          </a:solidFill>
          <a:latin typeface="+mn-lt"/>
          <a:ea typeface="+mn-ea"/>
          <a:cs typeface="+mn-cs"/>
        </a:defRPr>
      </a:lvl7pPr>
      <a:lvl8pPr marL="3200157" algn="l" defTabSz="914330" rtl="0" eaLnBrk="1" latinLnBrk="0" hangingPunct="1">
        <a:defRPr sz="1800" kern="1200">
          <a:solidFill>
            <a:schemeClr val="tx1"/>
          </a:solidFill>
          <a:latin typeface="+mn-lt"/>
          <a:ea typeface="+mn-ea"/>
          <a:cs typeface="+mn-cs"/>
        </a:defRPr>
      </a:lvl8pPr>
      <a:lvl9pPr marL="3657321" algn="l" defTabSz="91433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9080527"/>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mj-lt"/>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17"/>
        </a:buBlip>
        <a:defRPr sz="2000" kern="1200">
          <a:solidFill>
            <a:schemeClr val="tx1"/>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17"/>
        </a:buBlip>
        <a:defRPr sz="2000" kern="1200">
          <a:solidFill>
            <a:schemeClr val="tx1"/>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17"/>
        </a:buBlip>
        <a:defRPr sz="1800" kern="1200">
          <a:solidFill>
            <a:schemeClr val="tx1"/>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17"/>
        </a:buBlip>
        <a:defRPr sz="1600" kern="1200">
          <a:solidFill>
            <a:schemeClr val="tx1"/>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17"/>
        </a:buBlip>
        <a:defRPr sz="1600" kern="1200">
          <a:solidFill>
            <a:schemeClr val="tx1"/>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0613598"/>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mj-lt"/>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17"/>
        </a:buBlip>
        <a:defRPr sz="2000" kern="1200">
          <a:solidFill>
            <a:schemeClr val="tx1"/>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17"/>
        </a:buBlip>
        <a:defRPr sz="2000" kern="1200">
          <a:solidFill>
            <a:schemeClr val="tx1"/>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17"/>
        </a:buBlip>
        <a:defRPr sz="1800" kern="1200">
          <a:solidFill>
            <a:schemeClr val="tx1"/>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17"/>
        </a:buBlip>
        <a:defRPr sz="1600" kern="1200">
          <a:solidFill>
            <a:schemeClr val="tx1"/>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17"/>
        </a:buBlip>
        <a:defRPr sz="1600" kern="1200">
          <a:solidFill>
            <a:schemeClr val="tx1"/>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97699" y="1349595"/>
            <a:ext cx="7996526" cy="555626"/>
          </a:xfrm>
        </p:spPr>
        <p:txBody>
          <a:bodyPr/>
          <a:lstStyle/>
          <a:p>
            <a:r>
              <a:rPr lang="en-US" dirty="0" smtClean="0"/>
              <a:t>Business Intelligence at Contoso</a:t>
            </a:r>
            <a:endParaRPr lang="en-US" dirty="0"/>
          </a:p>
        </p:txBody>
      </p:sp>
      <p:sp>
        <p:nvSpPr>
          <p:cNvPr id="12" name="Text Placeholder 11"/>
          <p:cNvSpPr>
            <a:spLocks noGrp="1"/>
          </p:cNvSpPr>
          <p:nvPr>
            <p:ph type="body" sz="quarter" idx="10"/>
          </p:nvPr>
        </p:nvSpPr>
        <p:spPr>
          <a:xfrm>
            <a:off x="513292" y="4828870"/>
            <a:ext cx="5423273" cy="815608"/>
          </a:xfrm>
        </p:spPr>
        <p:txBody>
          <a:bodyPr/>
          <a:lstStyle/>
          <a:p>
            <a:r>
              <a:rPr lang="en-US" sz="2400" b="1" dirty="0" smtClean="0"/>
              <a:t>Initiative Validation Kickoff</a:t>
            </a:r>
            <a:endParaRPr lang="en-US" sz="2400" b="1" dirty="0" smtClean="0"/>
          </a:p>
          <a:p>
            <a:r>
              <a:rPr lang="en-US" sz="2400" b="1" dirty="0" smtClean="0"/>
              <a:t>21</a:t>
            </a:r>
            <a:r>
              <a:rPr lang="en-US" sz="2400" b="1" dirty="0" smtClean="0"/>
              <a:t> Nov 201x</a:t>
            </a:r>
            <a:endParaRPr lang="en-US" sz="2400" b="1" dirty="0"/>
          </a:p>
        </p:txBody>
      </p:sp>
    </p:spTree>
    <p:extLst>
      <p:ext uri="{BB962C8B-B14F-4D97-AF65-F5344CB8AC3E}">
        <p14:creationId xmlns:p14="http://schemas.microsoft.com/office/powerpoint/2010/main" val="108267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97699" y="1349595"/>
            <a:ext cx="7996526" cy="555626"/>
          </a:xfrm>
        </p:spPr>
        <p:txBody>
          <a:bodyPr/>
          <a:lstStyle/>
          <a:p>
            <a:r>
              <a:rPr lang="en-US" dirty="0" smtClean="0"/>
              <a:t>BI Initiative Validation at Contoso</a:t>
            </a:r>
            <a:endParaRPr lang="en-US" dirty="0"/>
          </a:p>
        </p:txBody>
      </p:sp>
      <p:sp>
        <p:nvSpPr>
          <p:cNvPr id="12" name="Text Placeholder 11"/>
          <p:cNvSpPr>
            <a:spLocks noGrp="1"/>
          </p:cNvSpPr>
          <p:nvPr>
            <p:ph type="body" sz="quarter" idx="10"/>
          </p:nvPr>
        </p:nvSpPr>
        <p:spPr>
          <a:xfrm>
            <a:off x="513292" y="4828870"/>
            <a:ext cx="5423273" cy="815608"/>
          </a:xfrm>
        </p:spPr>
        <p:txBody>
          <a:bodyPr/>
          <a:lstStyle/>
          <a:p>
            <a:r>
              <a:rPr lang="en-US" sz="2400" b="1" dirty="0" smtClean="0"/>
              <a:t>Initiative Validation Kickoff</a:t>
            </a:r>
            <a:endParaRPr lang="en-US" sz="2400" b="1" dirty="0" smtClean="0"/>
          </a:p>
          <a:p>
            <a:r>
              <a:rPr lang="en-US" sz="2400" b="1" dirty="0" smtClean="0"/>
              <a:t>21</a:t>
            </a:r>
            <a:r>
              <a:rPr lang="en-US" sz="2400" b="1" dirty="0" smtClean="0"/>
              <a:t> Nov 201x</a:t>
            </a:r>
            <a:endParaRPr lang="en-US" sz="2400" b="1" dirty="0"/>
          </a:p>
        </p:txBody>
      </p:sp>
    </p:spTree>
    <p:extLst>
      <p:ext uri="{BB962C8B-B14F-4D97-AF65-F5344CB8AC3E}">
        <p14:creationId xmlns:p14="http://schemas.microsoft.com/office/powerpoint/2010/main" val="35489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13293" y="2854838"/>
            <a:ext cx="7996526" cy="555626"/>
          </a:xfrm>
        </p:spPr>
        <p:txBody>
          <a:bodyPr/>
          <a:lstStyle/>
          <a:p>
            <a:r>
              <a:rPr lang="en-US" dirty="0" smtClean="0"/>
              <a:t>Value Realization Framework</a:t>
            </a:r>
            <a:endParaRPr lang="en-US" dirty="0"/>
          </a:p>
        </p:txBody>
      </p:sp>
      <p:sp>
        <p:nvSpPr>
          <p:cNvPr id="12" name="Text Placeholder 11"/>
          <p:cNvSpPr>
            <a:spLocks noGrp="1"/>
          </p:cNvSpPr>
          <p:nvPr>
            <p:ph type="body" sz="quarter" idx="10"/>
          </p:nvPr>
        </p:nvSpPr>
        <p:spPr>
          <a:xfrm>
            <a:off x="513292" y="4828870"/>
            <a:ext cx="4096807" cy="369332"/>
          </a:xfrm>
        </p:spPr>
        <p:txBody>
          <a:bodyPr/>
          <a:lstStyle/>
          <a:p>
            <a:r>
              <a:rPr lang="en-US" sz="2400" b="1" dirty="0" smtClean="0"/>
              <a:t>Questions &amp; Clarifications ?</a:t>
            </a:r>
            <a:endParaRPr lang="en-US" sz="2400" b="1" dirty="0"/>
          </a:p>
        </p:txBody>
      </p:sp>
    </p:spTree>
    <p:extLst>
      <p:ext uri="{BB962C8B-B14F-4D97-AF65-F5344CB8AC3E}">
        <p14:creationId xmlns:p14="http://schemas.microsoft.com/office/powerpoint/2010/main" val="307256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6806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72" y="372710"/>
            <a:ext cx="3668883" cy="205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623" y="1114736"/>
            <a:ext cx="4051980" cy="215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378" y="1842869"/>
            <a:ext cx="4463045" cy="239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19" y="2599472"/>
            <a:ext cx="4886490" cy="2577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577709" y="1859937"/>
            <a:ext cx="701517" cy="625939"/>
          </a:xfrm>
          <a:prstGeom prst="ellipse">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4" name="Oval 13"/>
          <p:cNvSpPr/>
          <p:nvPr/>
        </p:nvSpPr>
        <p:spPr>
          <a:xfrm>
            <a:off x="124264" y="1010527"/>
            <a:ext cx="701517" cy="625939"/>
          </a:xfrm>
          <a:prstGeom prst="ellipse">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rPr>
              <a:t>#1</a:t>
            </a:r>
            <a:endParaRPr lang="en-US" b="1" dirty="0">
              <a:effectLst/>
            </a:endParaRPr>
          </a:p>
        </p:txBody>
      </p:sp>
      <p:sp>
        <p:nvSpPr>
          <p:cNvPr id="15" name="Oval 14"/>
          <p:cNvSpPr/>
          <p:nvPr/>
        </p:nvSpPr>
        <p:spPr>
          <a:xfrm>
            <a:off x="1264226" y="2922512"/>
            <a:ext cx="701517" cy="625939"/>
          </a:xfrm>
          <a:prstGeom prst="ellipse">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6" name="Oval 15"/>
          <p:cNvSpPr/>
          <p:nvPr/>
        </p:nvSpPr>
        <p:spPr>
          <a:xfrm>
            <a:off x="1829734" y="3922023"/>
            <a:ext cx="701517" cy="625939"/>
          </a:xfrm>
          <a:prstGeom prst="ellipse">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Tree>
    <p:extLst>
      <p:ext uri="{BB962C8B-B14F-4D97-AF65-F5344CB8AC3E}">
        <p14:creationId xmlns:p14="http://schemas.microsoft.com/office/powerpoint/2010/main" val="261728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Content Placeholder 3"/>
          <p:cNvSpPr txBox="1">
            <a:spLocks/>
          </p:cNvSpPr>
          <p:nvPr>
            <p:custDataLst>
              <p:tags r:id="rId1"/>
            </p:custDataLst>
          </p:nvPr>
        </p:nvSpPr>
        <p:spPr>
          <a:xfrm>
            <a:off x="338138" y="1952978"/>
            <a:ext cx="8918751" cy="4351356"/>
          </a:xfrm>
          <a:prstGeom prst="roundRect">
            <a:avLst>
              <a:gd name="adj" fmla="val 2516"/>
            </a:avLst>
          </a:prstGeom>
          <a:gradFill flip="none" rotWithShape="1">
            <a:gsLst>
              <a:gs pos="20000">
                <a:srgbClr val="FFFFFF"/>
              </a:gs>
              <a:gs pos="100000">
                <a:srgbClr val="DDDDDD"/>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lvl1pPr marL="274320" indent="-274320" algn="l" defTabSz="914363" rtl="0" eaLnBrk="1" latinLnBrk="0" hangingPunct="1">
              <a:lnSpc>
                <a:spcPct val="100000"/>
              </a:lnSpc>
              <a:spcBef>
                <a:spcPts val="1200"/>
              </a:spcBef>
              <a:buClr>
                <a:schemeClr val="accent1"/>
              </a:buClr>
              <a:buSzPct val="100000"/>
              <a:buFontTx/>
              <a:buBlip>
                <a:blip r:embed="rId15"/>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15"/>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15"/>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15"/>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15"/>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spcBef>
                <a:spcPts val="600"/>
              </a:spcBef>
              <a:buClrTx/>
              <a:buSzTx/>
              <a:buNone/>
              <a:defRPr/>
            </a:pPr>
            <a:endParaRPr lang="en-US" sz="1200" dirty="0">
              <a:ln>
                <a:solidFill>
                  <a:schemeClr val="bg1">
                    <a:alpha val="0"/>
                  </a:schemeClr>
                </a:solidFill>
              </a:ln>
              <a:solidFill>
                <a:schemeClr val="tx1">
                  <a:lumMod val="75000"/>
                </a:schemeClr>
              </a:solidFill>
              <a:ea typeface="+mn-ea"/>
              <a:cs typeface="+mn-cs"/>
            </a:endParaRPr>
          </a:p>
        </p:txBody>
      </p:sp>
      <p:sp>
        <p:nvSpPr>
          <p:cNvPr id="5" name="Left-Up Arrow 4"/>
          <p:cNvSpPr/>
          <p:nvPr>
            <p:custDataLst>
              <p:tags r:id="rId2"/>
            </p:custDataLst>
          </p:nvPr>
        </p:nvSpPr>
        <p:spPr>
          <a:xfrm flipH="1">
            <a:off x="897363" y="2144393"/>
            <a:ext cx="8136110" cy="3731703"/>
          </a:xfrm>
          <a:prstGeom prst="leftUpArrow">
            <a:avLst>
              <a:gd name="adj1" fmla="val 6121"/>
              <a:gd name="adj2" fmla="val 4968"/>
              <a:gd name="adj3" fmla="val 6407"/>
            </a:avLst>
          </a:prstGeom>
          <a:solidFill>
            <a:schemeClr val="bg1">
              <a:lumMod val="50000"/>
            </a:schemeClr>
          </a:solidFill>
          <a:ln w="12700" cap="flat" cmpd="sng" algn="ctr">
            <a:noFill/>
            <a:prstDash val="solid"/>
            <a:round/>
            <a:headEnd type="none" w="med" len="med"/>
            <a:tailEnd type="none" w="med" len="med"/>
          </a:ln>
          <a:effectLst/>
        </p:spPr>
        <p:txBody>
          <a:bodyPr anchor="ctr"/>
          <a:lstStyle/>
          <a:p>
            <a:endParaRPr lang="en-US" sz="2000" dirty="0">
              <a:ln>
                <a:solidFill>
                  <a:schemeClr val="bg1">
                    <a:alpha val="0"/>
                  </a:schemeClr>
                </a:solidFill>
              </a:ln>
              <a:solidFill>
                <a:schemeClr val="tx1"/>
              </a:solidFill>
              <a:latin typeface="Segoe UI"/>
              <a:sym typeface="Segoe UI"/>
            </a:endParaRPr>
          </a:p>
        </p:txBody>
      </p:sp>
      <p:sp>
        <p:nvSpPr>
          <p:cNvPr id="6" name="Rectangle 18"/>
          <p:cNvSpPr>
            <a:spLocks noChangeArrowheads="1"/>
          </p:cNvSpPr>
          <p:nvPr>
            <p:custDataLst>
              <p:tags r:id="rId3"/>
            </p:custDataLst>
          </p:nvPr>
        </p:nvSpPr>
        <p:spPr bwMode="auto">
          <a:xfrm rot="16200000">
            <a:off x="-681984" y="3878531"/>
            <a:ext cx="3505806" cy="221618"/>
          </a:xfrm>
          <a:prstGeom prst="rect">
            <a:avLst/>
          </a:prstGeom>
          <a:noFill/>
          <a:ln w="9525">
            <a:noFill/>
            <a:miter lim="800000"/>
            <a:headEnd/>
            <a:tailEnd/>
          </a:ln>
        </p:spPr>
        <p:txBody>
          <a:bodyPr lIns="0" tIns="0" rIns="0" bIns="0" anchor="ctr">
            <a:noAutofit/>
          </a:bodyPr>
          <a:lstStyle/>
          <a:p>
            <a:pPr algn="ct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Return on Investment</a:t>
            </a:r>
            <a:endParaRPr lang="en-US" sz="10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7" name="Text Box 10"/>
          <p:cNvSpPr txBox="1">
            <a:spLocks noChangeArrowheads="1"/>
          </p:cNvSpPr>
          <p:nvPr>
            <p:custDataLst>
              <p:tags r:id="rId4"/>
            </p:custDataLst>
          </p:nvPr>
        </p:nvSpPr>
        <p:spPr bwMode="auto">
          <a:xfrm>
            <a:off x="4053125" y="5554529"/>
            <a:ext cx="2014402" cy="289557"/>
          </a:xfrm>
          <a:prstGeom prst="rect">
            <a:avLst/>
          </a:prstGeom>
          <a:noFill/>
          <a:ln w="6350">
            <a:noFill/>
            <a:miter lim="800000"/>
            <a:headEnd/>
            <a:tailEnd/>
          </a:ln>
          <a:effectLst/>
        </p:spPr>
        <p:txBody>
          <a:bodyPr lIns="0" tIns="0" rIns="0" bIns="0" anchor="ctr">
            <a:noAutofit/>
          </a:bodyPr>
          <a:lstStyle/>
          <a:p>
            <a:pPr algn="ctr">
              <a:spcBef>
                <a:spcPct val="50000"/>
              </a:spcBef>
              <a:defRPr/>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rPr>
              <a:t>Time to Value</a:t>
            </a:r>
          </a:p>
        </p:txBody>
      </p:sp>
      <p:sp>
        <p:nvSpPr>
          <p:cNvPr id="8" name="Text Box 12"/>
          <p:cNvSpPr txBox="1">
            <a:spLocks noChangeArrowheads="1"/>
          </p:cNvSpPr>
          <p:nvPr>
            <p:custDataLst>
              <p:tags r:id="rId5"/>
            </p:custDataLst>
          </p:nvPr>
        </p:nvSpPr>
        <p:spPr bwMode="auto">
          <a:xfrm>
            <a:off x="346026" y="3736476"/>
            <a:ext cx="573440" cy="553998"/>
          </a:xfrm>
          <a:prstGeom prst="rect">
            <a:avLst/>
          </a:prstGeom>
          <a:noFill/>
          <a:ln w="6350">
            <a:noFill/>
            <a:miter lim="800000"/>
            <a:headEnd/>
            <a:tailEnd/>
          </a:ln>
          <a:effectLst/>
        </p:spPr>
        <p:txBody>
          <a:bodyPr wrap="square" lIns="0" tIns="0" rIns="0" bIns="0" anchor="ctr">
            <a:spAutoFit/>
          </a:bodyPr>
          <a:lstStyle/>
          <a:p>
            <a:pPr algn="ctr">
              <a:defRPr/>
            </a:pPr>
            <a:r>
              <a:rPr lang="en-US" sz="1200" dirty="0">
                <a:ln>
                  <a:solidFill>
                    <a:schemeClr val="bg1">
                      <a:alpha val="0"/>
                    </a:schemeClr>
                  </a:solidFill>
                </a:ln>
                <a:solidFill>
                  <a:schemeClr val="tx1">
                    <a:lumMod val="75000"/>
                  </a:schemeClr>
                </a:solidFill>
                <a:cs typeface="+mn-cs"/>
              </a:rPr>
              <a:t>Medium</a:t>
            </a:r>
          </a:p>
          <a:p>
            <a:pPr algn="ctr">
              <a:defRPr/>
            </a:pPr>
            <a:r>
              <a:rPr lang="en-US" sz="1200" dirty="0">
                <a:ln>
                  <a:solidFill>
                    <a:schemeClr val="bg1">
                      <a:alpha val="0"/>
                    </a:schemeClr>
                  </a:solidFill>
                </a:ln>
                <a:solidFill>
                  <a:schemeClr val="tx1">
                    <a:lumMod val="75000"/>
                  </a:schemeClr>
                </a:solidFill>
                <a:cs typeface="+mn-cs"/>
              </a:rPr>
              <a:t>(</a:t>
            </a:r>
            <a:r>
              <a:rPr lang="en-US" sz="1200" dirty="0" smtClean="0">
                <a:ln>
                  <a:solidFill>
                    <a:schemeClr val="bg1">
                      <a:alpha val="0"/>
                    </a:schemeClr>
                  </a:solidFill>
                </a:ln>
                <a:solidFill>
                  <a:schemeClr val="tx1">
                    <a:lumMod val="75000"/>
                  </a:schemeClr>
                </a:solidFill>
                <a:cs typeface="+mn-cs"/>
              </a:rPr>
              <a:t>20-50</a:t>
            </a:r>
            <a:r>
              <a:rPr lang="en-US" sz="1200" dirty="0">
                <a:ln>
                  <a:solidFill>
                    <a:schemeClr val="bg1">
                      <a:alpha val="0"/>
                    </a:schemeClr>
                  </a:solidFill>
                </a:ln>
                <a:solidFill>
                  <a:schemeClr val="tx1">
                    <a:lumMod val="75000"/>
                  </a:schemeClr>
                </a:solidFill>
                <a:cs typeface="+mn-cs"/>
              </a:rPr>
              <a:t>%)</a:t>
            </a:r>
          </a:p>
        </p:txBody>
      </p:sp>
      <p:sp>
        <p:nvSpPr>
          <p:cNvPr id="9" name="Text Box 14"/>
          <p:cNvSpPr txBox="1">
            <a:spLocks noChangeArrowheads="1"/>
          </p:cNvSpPr>
          <p:nvPr>
            <p:custDataLst>
              <p:tags r:id="rId6"/>
            </p:custDataLst>
          </p:nvPr>
        </p:nvSpPr>
        <p:spPr bwMode="auto">
          <a:xfrm>
            <a:off x="346026" y="5129617"/>
            <a:ext cx="490506" cy="553998"/>
          </a:xfrm>
          <a:prstGeom prst="rect">
            <a:avLst/>
          </a:prstGeom>
          <a:noFill/>
          <a:ln w="6350">
            <a:noFill/>
            <a:miter lim="800000"/>
            <a:headEnd/>
            <a:tailEnd/>
          </a:ln>
          <a:effectLst/>
        </p:spPr>
        <p:txBody>
          <a:bodyPr wrap="square" lIns="0" tIns="0" rIns="0" bIns="0" anchor="ctr">
            <a:spAutoFit/>
          </a:bodyPr>
          <a:lstStyle/>
          <a:p>
            <a:pPr algn="ctr">
              <a:defRPr/>
            </a:pPr>
            <a:r>
              <a:rPr lang="en-US" sz="1200" dirty="0">
                <a:ln>
                  <a:solidFill>
                    <a:schemeClr val="bg1">
                      <a:alpha val="0"/>
                    </a:schemeClr>
                  </a:solidFill>
                </a:ln>
                <a:solidFill>
                  <a:schemeClr val="tx1">
                    <a:lumMod val="75000"/>
                  </a:schemeClr>
                </a:solidFill>
                <a:cs typeface="+mn-cs"/>
              </a:rPr>
              <a:t>Low</a:t>
            </a:r>
          </a:p>
          <a:p>
            <a:pPr algn="ctr">
              <a:defRPr/>
            </a:pPr>
            <a:r>
              <a:rPr lang="en-US" sz="1200" dirty="0">
                <a:ln>
                  <a:solidFill>
                    <a:schemeClr val="bg1">
                      <a:alpha val="0"/>
                    </a:schemeClr>
                  </a:solidFill>
                </a:ln>
                <a:solidFill>
                  <a:schemeClr val="tx1">
                    <a:lumMod val="75000"/>
                  </a:schemeClr>
                </a:solidFill>
                <a:cs typeface="+mn-cs"/>
              </a:rPr>
              <a:t>(</a:t>
            </a:r>
            <a:r>
              <a:rPr lang="en-US" sz="1200" dirty="0" smtClean="0">
                <a:ln>
                  <a:solidFill>
                    <a:schemeClr val="bg1">
                      <a:alpha val="0"/>
                    </a:schemeClr>
                  </a:solidFill>
                </a:ln>
                <a:solidFill>
                  <a:schemeClr val="tx1">
                    <a:lumMod val="75000"/>
                  </a:schemeClr>
                </a:solidFill>
                <a:cs typeface="+mn-cs"/>
              </a:rPr>
              <a:t>5-20%)</a:t>
            </a:r>
            <a:endParaRPr lang="en-US" sz="1200" dirty="0">
              <a:ln>
                <a:solidFill>
                  <a:schemeClr val="bg1">
                    <a:alpha val="0"/>
                  </a:schemeClr>
                </a:solidFill>
              </a:ln>
              <a:solidFill>
                <a:schemeClr val="tx1">
                  <a:lumMod val="75000"/>
                </a:schemeClr>
              </a:solidFill>
              <a:cs typeface="+mn-cs"/>
            </a:endParaRPr>
          </a:p>
        </p:txBody>
      </p:sp>
      <p:sp>
        <p:nvSpPr>
          <p:cNvPr id="10" name="Text Box 12"/>
          <p:cNvSpPr txBox="1">
            <a:spLocks noChangeArrowheads="1"/>
          </p:cNvSpPr>
          <p:nvPr>
            <p:custDataLst>
              <p:tags r:id="rId7"/>
            </p:custDataLst>
          </p:nvPr>
        </p:nvSpPr>
        <p:spPr bwMode="auto">
          <a:xfrm>
            <a:off x="346027" y="2681692"/>
            <a:ext cx="488540" cy="553998"/>
          </a:xfrm>
          <a:prstGeom prst="rect">
            <a:avLst/>
          </a:prstGeom>
          <a:noFill/>
          <a:ln w="6350">
            <a:noFill/>
            <a:miter lim="800000"/>
            <a:headEnd/>
            <a:tailEnd/>
          </a:ln>
          <a:effectLst/>
        </p:spPr>
        <p:txBody>
          <a:bodyPr wrap="square" lIns="0" tIns="0" rIns="0" bIns="0" anchor="ctr">
            <a:spAutoFit/>
          </a:bodyPr>
          <a:lstStyle/>
          <a:p>
            <a:pPr algn="ctr">
              <a:defRPr/>
            </a:pPr>
            <a:r>
              <a:rPr lang="en-US" sz="1200" dirty="0">
                <a:ln>
                  <a:solidFill>
                    <a:schemeClr val="bg1">
                      <a:alpha val="0"/>
                    </a:schemeClr>
                  </a:solidFill>
                </a:ln>
                <a:solidFill>
                  <a:schemeClr val="tx1">
                    <a:lumMod val="75000"/>
                  </a:schemeClr>
                </a:solidFill>
                <a:cs typeface="+mn-cs"/>
              </a:rPr>
              <a:t>High</a:t>
            </a:r>
          </a:p>
          <a:p>
            <a:pPr algn="ctr">
              <a:defRPr/>
            </a:pPr>
            <a:r>
              <a:rPr lang="en-US" sz="1200" dirty="0">
                <a:ln>
                  <a:solidFill>
                    <a:schemeClr val="bg1">
                      <a:alpha val="0"/>
                    </a:schemeClr>
                  </a:solidFill>
                </a:ln>
                <a:solidFill>
                  <a:schemeClr val="tx1">
                    <a:lumMod val="75000"/>
                  </a:schemeClr>
                </a:solidFill>
                <a:cs typeface="+mn-cs"/>
              </a:rPr>
              <a:t>(&gt; 50%)</a:t>
            </a:r>
          </a:p>
        </p:txBody>
      </p:sp>
      <p:sp>
        <p:nvSpPr>
          <p:cNvPr id="11" name="Text Box 15"/>
          <p:cNvSpPr txBox="1">
            <a:spLocks noChangeArrowheads="1"/>
          </p:cNvSpPr>
          <p:nvPr>
            <p:custDataLst>
              <p:tags r:id="rId8"/>
            </p:custDataLst>
          </p:nvPr>
        </p:nvSpPr>
        <p:spPr bwMode="gray">
          <a:xfrm>
            <a:off x="1954310" y="5844086"/>
            <a:ext cx="825094" cy="424728"/>
          </a:xfrm>
          <a:prstGeom prst="rect">
            <a:avLst/>
          </a:prstGeom>
          <a:noFill/>
          <a:ln w="6350">
            <a:noFill/>
            <a:miter lim="800000"/>
            <a:headEnd/>
            <a:tailEnd/>
          </a:ln>
          <a:effectLst/>
        </p:spPr>
        <p:txBody>
          <a:bodyPr wrap="square" lIns="27430" tIns="27430" rIns="27430" bIns="27430" anchor="ctr" anchorCtr="0">
            <a:spAutoFit/>
          </a:bodyPr>
          <a:lstStyle/>
          <a:p>
            <a:pPr algn="ctr">
              <a:defRPr/>
            </a:pPr>
            <a:r>
              <a:rPr lang="en-US" sz="1200" dirty="0">
                <a:ln>
                  <a:solidFill>
                    <a:schemeClr val="bg1">
                      <a:alpha val="0"/>
                    </a:schemeClr>
                  </a:solidFill>
                </a:ln>
                <a:solidFill>
                  <a:schemeClr val="tx1">
                    <a:lumMod val="75000"/>
                  </a:schemeClr>
                </a:solidFill>
              </a:rPr>
              <a:t>3 - 6 </a:t>
            </a:r>
            <a:r>
              <a:rPr lang="en-US" sz="1200" dirty="0" smtClean="0">
                <a:ln>
                  <a:solidFill>
                    <a:schemeClr val="bg1">
                      <a:alpha val="0"/>
                    </a:schemeClr>
                  </a:solidFill>
                </a:ln>
                <a:solidFill>
                  <a:schemeClr val="tx1">
                    <a:lumMod val="75000"/>
                  </a:schemeClr>
                </a:solidFill>
              </a:rPr>
              <a:t>Months</a:t>
            </a:r>
          </a:p>
        </p:txBody>
      </p:sp>
      <p:sp>
        <p:nvSpPr>
          <p:cNvPr id="12" name="Text Box 16"/>
          <p:cNvSpPr txBox="1">
            <a:spLocks noChangeArrowheads="1"/>
          </p:cNvSpPr>
          <p:nvPr>
            <p:custDataLst>
              <p:tags r:id="rId9"/>
            </p:custDataLst>
          </p:nvPr>
        </p:nvSpPr>
        <p:spPr bwMode="gray">
          <a:xfrm>
            <a:off x="4777505" y="5836307"/>
            <a:ext cx="820817" cy="424728"/>
          </a:xfrm>
          <a:prstGeom prst="rect">
            <a:avLst/>
          </a:prstGeom>
          <a:noFill/>
          <a:ln w="6350">
            <a:noFill/>
            <a:miter lim="800000"/>
            <a:headEnd/>
            <a:tailEnd/>
          </a:ln>
          <a:effectLst/>
        </p:spPr>
        <p:txBody>
          <a:bodyPr wrap="square" lIns="27430" tIns="27430" rIns="27430" bIns="27430" anchor="ctr" anchorCtr="0">
            <a:spAutoFit/>
          </a:bodyPr>
          <a:lstStyle/>
          <a:p>
            <a:pPr algn="ctr">
              <a:defRPr/>
            </a:pPr>
            <a:r>
              <a:rPr lang="en-US" sz="1200" dirty="0" smtClean="0">
                <a:ln>
                  <a:solidFill>
                    <a:schemeClr val="bg1">
                      <a:alpha val="0"/>
                    </a:schemeClr>
                  </a:solidFill>
                </a:ln>
                <a:solidFill>
                  <a:schemeClr val="tx1">
                    <a:lumMod val="75000"/>
                  </a:schemeClr>
                </a:solidFill>
              </a:rPr>
              <a:t>6-12 months</a:t>
            </a:r>
          </a:p>
        </p:txBody>
      </p:sp>
      <p:sp>
        <p:nvSpPr>
          <p:cNvPr id="13" name="Text Box 16"/>
          <p:cNvSpPr txBox="1">
            <a:spLocks noChangeArrowheads="1"/>
          </p:cNvSpPr>
          <p:nvPr>
            <p:custDataLst>
              <p:tags r:id="rId10"/>
            </p:custDataLst>
          </p:nvPr>
        </p:nvSpPr>
        <p:spPr bwMode="gray">
          <a:xfrm>
            <a:off x="7667263" y="5879606"/>
            <a:ext cx="989098" cy="424728"/>
          </a:xfrm>
          <a:prstGeom prst="rect">
            <a:avLst/>
          </a:prstGeom>
          <a:noFill/>
          <a:ln w="6350">
            <a:noFill/>
            <a:miter lim="800000"/>
            <a:headEnd/>
            <a:tailEnd/>
          </a:ln>
          <a:effectLst/>
        </p:spPr>
        <p:txBody>
          <a:bodyPr wrap="square" lIns="27430" tIns="27430" rIns="27430" bIns="27430" anchor="ctr" anchorCtr="0">
            <a:spAutoFit/>
          </a:bodyPr>
          <a:lstStyle/>
          <a:p>
            <a:pPr algn="ctr">
              <a:defRPr/>
            </a:pPr>
            <a:r>
              <a:rPr lang="en-US" sz="1200" dirty="0" smtClean="0">
                <a:ln>
                  <a:solidFill>
                    <a:schemeClr val="bg1">
                      <a:alpha val="0"/>
                    </a:schemeClr>
                  </a:solidFill>
                </a:ln>
                <a:solidFill>
                  <a:schemeClr val="tx1">
                    <a:lumMod val="75000"/>
                  </a:schemeClr>
                </a:solidFill>
              </a:rPr>
              <a:t>12-18+ months</a:t>
            </a:r>
          </a:p>
        </p:txBody>
      </p:sp>
      <p:sp>
        <p:nvSpPr>
          <p:cNvPr id="14" name="Oval 26"/>
          <p:cNvSpPr>
            <a:spLocks noChangeArrowheads="1"/>
          </p:cNvSpPr>
          <p:nvPr>
            <p:custDataLst>
              <p:tags r:id="rId11"/>
            </p:custDataLst>
          </p:nvPr>
        </p:nvSpPr>
        <p:spPr bwMode="auto">
          <a:xfrm>
            <a:off x="2212690" y="3024895"/>
            <a:ext cx="1478765" cy="1173246"/>
          </a:xfrm>
          <a:prstGeom prst="ellipse">
            <a:avLst/>
          </a:prstGeom>
          <a:solidFill>
            <a:srgbClr val="7030A0"/>
          </a:solidFill>
          <a:ln>
            <a:headEnd/>
            <a:tailEnd/>
          </a:ln>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square" lIns="0" tIns="45717" rIns="0" bIns="45717" anchor="ctr" anchorCtr="1"/>
          <a:lstStyle/>
          <a:p>
            <a:pPr algn="ctr">
              <a:defRPr/>
            </a:pPr>
            <a:r>
              <a:rPr lang="en-US" sz="1200" dirty="0" smtClean="0">
                <a:ln>
                  <a:solidFill>
                    <a:schemeClr val="bg1">
                      <a:alpha val="0"/>
                    </a:schemeClr>
                  </a:solidFill>
                </a:ln>
                <a:solidFill>
                  <a:schemeClr val="bg1"/>
                </a:solidFill>
              </a:rPr>
              <a:t>Unified </a:t>
            </a:r>
          </a:p>
          <a:p>
            <a:pPr algn="ctr">
              <a:defRPr/>
            </a:pPr>
            <a:r>
              <a:rPr lang="en-US" sz="1200" dirty="0" smtClean="0">
                <a:ln>
                  <a:solidFill>
                    <a:schemeClr val="bg1">
                      <a:alpha val="0"/>
                    </a:schemeClr>
                  </a:solidFill>
                </a:ln>
                <a:solidFill>
                  <a:schemeClr val="bg1"/>
                </a:solidFill>
              </a:rPr>
              <a:t>Development </a:t>
            </a:r>
          </a:p>
          <a:p>
            <a:pPr algn="ctr">
              <a:defRPr/>
            </a:pPr>
            <a:r>
              <a:rPr lang="en-US" sz="1200" dirty="0" smtClean="0">
                <a:ln>
                  <a:solidFill>
                    <a:schemeClr val="bg1">
                      <a:alpha val="0"/>
                    </a:schemeClr>
                  </a:solidFill>
                </a:ln>
                <a:solidFill>
                  <a:schemeClr val="bg1"/>
                </a:solidFill>
              </a:rPr>
              <a:t>Platform</a:t>
            </a:r>
            <a:endParaRPr lang="en-US" sz="1200" dirty="0">
              <a:ln>
                <a:solidFill>
                  <a:schemeClr val="bg1">
                    <a:alpha val="0"/>
                  </a:schemeClr>
                </a:solidFill>
              </a:ln>
              <a:solidFill>
                <a:schemeClr val="bg1"/>
              </a:solidFill>
            </a:endParaRPr>
          </a:p>
        </p:txBody>
      </p:sp>
      <p:sp>
        <p:nvSpPr>
          <p:cNvPr id="15" name="Oval 28"/>
          <p:cNvSpPr>
            <a:spLocks noChangeArrowheads="1"/>
          </p:cNvSpPr>
          <p:nvPr/>
        </p:nvSpPr>
        <p:spPr bwMode="auto">
          <a:xfrm>
            <a:off x="7322117" y="2236437"/>
            <a:ext cx="1080420" cy="1064564"/>
          </a:xfrm>
          <a:prstGeom prst="ellipse">
            <a:avLst/>
          </a:prstGeom>
          <a:solidFill>
            <a:schemeClr val="accent6">
              <a:lumMod val="60000"/>
              <a:lumOff val="40000"/>
            </a:schemeClr>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1200" dirty="0" smtClean="0">
                <a:ln>
                  <a:solidFill>
                    <a:schemeClr val="bg1">
                      <a:alpha val="0"/>
                    </a:schemeClr>
                  </a:solidFill>
                </a:ln>
                <a:solidFill>
                  <a:schemeClr val="tx1"/>
                </a:solidFill>
              </a:rPr>
              <a:t> Cloud Services </a:t>
            </a:r>
          </a:p>
          <a:p>
            <a:pPr algn="ctr">
              <a:defRPr/>
            </a:pPr>
            <a:r>
              <a:rPr lang="en-US" sz="1200" dirty="0" smtClean="0">
                <a:ln>
                  <a:solidFill>
                    <a:schemeClr val="bg1">
                      <a:alpha val="0"/>
                    </a:schemeClr>
                  </a:solidFill>
                </a:ln>
                <a:solidFill>
                  <a:schemeClr val="tx1"/>
                </a:solidFill>
              </a:rPr>
              <a:t>(SaaS, PaaS, IaaS)</a:t>
            </a:r>
            <a:endParaRPr lang="en-US" sz="1200" dirty="0">
              <a:ln>
                <a:solidFill>
                  <a:schemeClr val="bg1">
                    <a:alpha val="0"/>
                  </a:schemeClr>
                </a:solidFill>
              </a:ln>
              <a:solidFill>
                <a:schemeClr val="tx1"/>
              </a:solidFill>
            </a:endParaRPr>
          </a:p>
          <a:p>
            <a:pPr algn="ctr">
              <a:defRPr/>
            </a:pPr>
            <a:endParaRPr lang="en-US" sz="1200" dirty="0">
              <a:ln>
                <a:solidFill>
                  <a:schemeClr val="bg1">
                    <a:alpha val="0"/>
                  </a:schemeClr>
                </a:solidFill>
              </a:ln>
              <a:solidFill>
                <a:schemeClr val="tx1"/>
              </a:solidFill>
            </a:endParaRPr>
          </a:p>
        </p:txBody>
      </p:sp>
      <p:sp>
        <p:nvSpPr>
          <p:cNvPr id="16" name="Oval 28"/>
          <p:cNvSpPr>
            <a:spLocks noChangeArrowheads="1"/>
          </p:cNvSpPr>
          <p:nvPr/>
        </p:nvSpPr>
        <p:spPr bwMode="auto">
          <a:xfrm>
            <a:off x="2360623" y="3903008"/>
            <a:ext cx="1048621" cy="849614"/>
          </a:xfrm>
          <a:prstGeom prst="ellipse">
            <a:avLst/>
          </a:prstGeom>
          <a:solidFill>
            <a:schemeClr val="accent6">
              <a:lumMod val="40000"/>
              <a:lumOff val="60000"/>
            </a:schemeClr>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1200" dirty="0" smtClean="0">
                <a:ln>
                  <a:solidFill>
                    <a:schemeClr val="bg1">
                      <a:alpha val="0"/>
                    </a:schemeClr>
                  </a:solidFill>
                </a:ln>
                <a:solidFill>
                  <a:schemeClr val="bg1"/>
                </a:solidFill>
              </a:rPr>
              <a:t> </a:t>
            </a:r>
          </a:p>
          <a:p>
            <a:pPr algn="ctr">
              <a:defRPr/>
            </a:pPr>
            <a:r>
              <a:rPr lang="en-US" sz="1200" dirty="0" smtClean="0">
                <a:ln>
                  <a:solidFill>
                    <a:schemeClr val="bg1">
                      <a:alpha val="0"/>
                    </a:schemeClr>
                  </a:solidFill>
                </a:ln>
                <a:solidFill>
                  <a:schemeClr val="tx1"/>
                </a:solidFill>
              </a:rPr>
              <a:t>Innovation</a:t>
            </a:r>
            <a:r>
              <a:rPr lang="en-US" sz="1200" dirty="0" smtClean="0">
                <a:ln>
                  <a:solidFill>
                    <a:schemeClr val="bg1">
                      <a:alpha val="0"/>
                    </a:schemeClr>
                  </a:solidFill>
                </a:ln>
                <a:solidFill>
                  <a:schemeClr val="bg1"/>
                </a:solidFill>
              </a:rPr>
              <a:t> </a:t>
            </a:r>
            <a:r>
              <a:rPr lang="en-US" sz="1200" dirty="0" smtClean="0">
                <a:ln>
                  <a:solidFill>
                    <a:schemeClr val="bg1">
                      <a:alpha val="0"/>
                    </a:schemeClr>
                  </a:solidFill>
                </a:ln>
                <a:solidFill>
                  <a:schemeClr val="tx1"/>
                </a:solidFill>
              </a:rPr>
              <a:t>Mgmt</a:t>
            </a:r>
            <a:r>
              <a:rPr lang="en-US" sz="1200" dirty="0" smtClean="0">
                <a:ln>
                  <a:solidFill>
                    <a:schemeClr val="bg1">
                      <a:alpha val="0"/>
                    </a:schemeClr>
                  </a:solidFill>
                </a:ln>
                <a:solidFill>
                  <a:schemeClr val="bg1"/>
                </a:solidFill>
              </a:rPr>
              <a:t>.</a:t>
            </a:r>
            <a:endParaRPr lang="en-US" sz="1200" dirty="0">
              <a:ln>
                <a:solidFill>
                  <a:schemeClr val="bg1">
                    <a:alpha val="0"/>
                  </a:schemeClr>
                </a:solidFill>
              </a:ln>
              <a:solidFill>
                <a:schemeClr val="bg1"/>
              </a:solidFill>
            </a:endParaRPr>
          </a:p>
          <a:p>
            <a:pPr algn="ctr">
              <a:defRPr/>
            </a:pPr>
            <a:endParaRPr lang="en-US" sz="1200" dirty="0">
              <a:ln>
                <a:solidFill>
                  <a:schemeClr val="bg1">
                    <a:alpha val="0"/>
                  </a:schemeClr>
                </a:solidFill>
              </a:ln>
              <a:solidFill>
                <a:schemeClr val="bg1"/>
              </a:solidFill>
            </a:endParaRPr>
          </a:p>
        </p:txBody>
      </p:sp>
      <p:sp>
        <p:nvSpPr>
          <p:cNvPr id="17" name="Oval 28"/>
          <p:cNvSpPr>
            <a:spLocks noChangeArrowheads="1"/>
          </p:cNvSpPr>
          <p:nvPr/>
        </p:nvSpPr>
        <p:spPr bwMode="auto">
          <a:xfrm>
            <a:off x="4491222" y="2084036"/>
            <a:ext cx="1383307" cy="1254597"/>
          </a:xfrm>
          <a:prstGeom prst="ellipse">
            <a:avLst/>
          </a:prstGeom>
          <a:solidFill>
            <a:schemeClr val="accent3">
              <a:lumMod val="25000"/>
            </a:schemeClr>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1200" dirty="0" smtClean="0">
                <a:ln>
                  <a:solidFill>
                    <a:schemeClr val="bg1">
                      <a:alpha val="0"/>
                    </a:schemeClr>
                  </a:solidFill>
                </a:ln>
                <a:solidFill>
                  <a:schemeClr val="bg1"/>
                </a:solidFill>
              </a:rPr>
              <a:t> </a:t>
            </a:r>
          </a:p>
          <a:p>
            <a:pPr algn="ctr">
              <a:defRPr/>
            </a:pPr>
            <a:r>
              <a:rPr lang="en-US" sz="1200" dirty="0" smtClean="0">
                <a:ln>
                  <a:solidFill>
                    <a:schemeClr val="bg1">
                      <a:alpha val="0"/>
                    </a:schemeClr>
                  </a:solidFill>
                </a:ln>
                <a:solidFill>
                  <a:schemeClr val="bg1"/>
                </a:solidFill>
              </a:rPr>
              <a:t>Digital Marketing </a:t>
            </a:r>
          </a:p>
          <a:p>
            <a:pPr algn="ctr">
              <a:defRPr/>
            </a:pPr>
            <a:r>
              <a:rPr lang="en-US" sz="1200" dirty="0" smtClean="0">
                <a:ln>
                  <a:solidFill>
                    <a:schemeClr val="bg1">
                      <a:alpha val="0"/>
                    </a:schemeClr>
                  </a:solidFill>
                </a:ln>
                <a:solidFill>
                  <a:schemeClr val="bg1"/>
                </a:solidFill>
              </a:rPr>
              <a:t>(</a:t>
            </a:r>
            <a:r>
              <a:rPr lang="en-US" sz="1200" dirty="0" smtClean="0">
                <a:ln>
                  <a:solidFill>
                    <a:schemeClr val="bg1">
                      <a:alpha val="0"/>
                    </a:schemeClr>
                  </a:solidFill>
                </a:ln>
                <a:solidFill>
                  <a:schemeClr val="bg1"/>
                </a:solidFill>
              </a:rPr>
              <a:t>e-commerce</a:t>
            </a:r>
            <a:r>
              <a:rPr lang="en-US" sz="1200" dirty="0" smtClean="0">
                <a:ln>
                  <a:solidFill>
                    <a:schemeClr val="bg1">
                      <a:alpha val="0"/>
                    </a:schemeClr>
                  </a:solidFill>
                </a:ln>
                <a:solidFill>
                  <a:schemeClr val="bg1"/>
                </a:solidFill>
              </a:rPr>
              <a:t>, </a:t>
            </a:r>
            <a:r>
              <a:rPr lang="en-US" sz="1200" dirty="0" smtClean="0">
                <a:ln>
                  <a:solidFill>
                    <a:schemeClr val="bg1">
                      <a:alpha val="0"/>
                    </a:schemeClr>
                  </a:solidFill>
                </a:ln>
                <a:solidFill>
                  <a:schemeClr val="bg1"/>
                </a:solidFill>
              </a:rPr>
              <a:t>search</a:t>
            </a:r>
            <a:r>
              <a:rPr lang="en-US" sz="1200" dirty="0" smtClean="0">
                <a:ln>
                  <a:solidFill>
                    <a:schemeClr val="bg1">
                      <a:alpha val="0"/>
                    </a:schemeClr>
                  </a:solidFill>
                </a:ln>
                <a:solidFill>
                  <a:schemeClr val="bg1"/>
                </a:solidFill>
              </a:rPr>
              <a:t>, advertisement)</a:t>
            </a:r>
            <a:endParaRPr lang="en-US" sz="1200" dirty="0">
              <a:ln>
                <a:solidFill>
                  <a:schemeClr val="bg1">
                    <a:alpha val="0"/>
                  </a:schemeClr>
                </a:solidFill>
              </a:ln>
              <a:solidFill>
                <a:schemeClr val="bg1"/>
              </a:solidFill>
            </a:endParaRPr>
          </a:p>
          <a:p>
            <a:pPr algn="ctr">
              <a:defRPr/>
            </a:pPr>
            <a:endParaRPr lang="en-US" sz="1200" dirty="0">
              <a:ln>
                <a:solidFill>
                  <a:schemeClr val="bg1">
                    <a:alpha val="0"/>
                  </a:schemeClr>
                </a:solidFill>
              </a:ln>
              <a:solidFill>
                <a:schemeClr val="bg1"/>
              </a:solidFill>
            </a:endParaRPr>
          </a:p>
        </p:txBody>
      </p:sp>
      <p:sp>
        <p:nvSpPr>
          <p:cNvPr id="18" name="Oval 28"/>
          <p:cNvSpPr>
            <a:spLocks noChangeArrowheads="1"/>
          </p:cNvSpPr>
          <p:nvPr>
            <p:custDataLst>
              <p:tags r:id="rId12"/>
            </p:custDataLst>
          </p:nvPr>
        </p:nvSpPr>
        <p:spPr bwMode="auto">
          <a:xfrm>
            <a:off x="4622198" y="3096531"/>
            <a:ext cx="1252331" cy="1181958"/>
          </a:xfrm>
          <a:prstGeom prst="ellipse">
            <a:avLst/>
          </a:prstGeom>
          <a:solidFill>
            <a:srgbClr val="FFC000"/>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defRPr/>
            </a:pPr>
            <a:r>
              <a:rPr lang="en-US" sz="1200" dirty="0" smtClean="0">
                <a:ln>
                  <a:solidFill>
                    <a:schemeClr val="bg1">
                      <a:alpha val="0"/>
                    </a:schemeClr>
                  </a:solidFill>
                </a:ln>
                <a:solidFill>
                  <a:schemeClr val="tx1"/>
                </a:solidFill>
              </a:rPr>
              <a:t>Business </a:t>
            </a:r>
          </a:p>
          <a:p>
            <a:pPr>
              <a:defRPr/>
            </a:pPr>
            <a:r>
              <a:rPr lang="en-US" sz="1200" dirty="0" smtClean="0">
                <a:ln>
                  <a:solidFill>
                    <a:schemeClr val="bg1">
                      <a:alpha val="0"/>
                    </a:schemeClr>
                  </a:solidFill>
                </a:ln>
                <a:solidFill>
                  <a:schemeClr val="tx1"/>
                </a:solidFill>
              </a:rPr>
              <a:t>Insight</a:t>
            </a:r>
            <a:endParaRPr lang="en-US" sz="1200" dirty="0">
              <a:ln>
                <a:solidFill>
                  <a:schemeClr val="bg1">
                    <a:alpha val="0"/>
                  </a:schemeClr>
                </a:solidFill>
              </a:ln>
              <a:solidFill>
                <a:schemeClr val="tx1"/>
              </a:solidFill>
            </a:endParaRPr>
          </a:p>
        </p:txBody>
      </p:sp>
      <p:sp>
        <p:nvSpPr>
          <p:cNvPr id="19" name="Oval 28"/>
          <p:cNvSpPr>
            <a:spLocks noChangeArrowheads="1"/>
          </p:cNvSpPr>
          <p:nvPr>
            <p:custDataLst>
              <p:tags r:id="rId13"/>
            </p:custDataLst>
          </p:nvPr>
        </p:nvSpPr>
        <p:spPr bwMode="auto">
          <a:xfrm>
            <a:off x="7181706" y="3084656"/>
            <a:ext cx="1220832" cy="1113485"/>
          </a:xfrm>
          <a:prstGeom prst="ellipse">
            <a:avLst/>
          </a:prstGeom>
          <a:solidFill>
            <a:schemeClr val="tx2"/>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1200" dirty="0" smtClean="0">
                <a:ln>
                  <a:solidFill>
                    <a:schemeClr val="bg1">
                      <a:alpha val="0"/>
                    </a:schemeClr>
                  </a:solidFill>
                </a:ln>
                <a:solidFill>
                  <a:schemeClr val="bg1"/>
                </a:solidFill>
              </a:rPr>
              <a:t> Sales &amp; Service </a:t>
            </a:r>
          </a:p>
          <a:p>
            <a:pPr algn="ctr">
              <a:defRPr/>
            </a:pPr>
            <a:r>
              <a:rPr lang="en-US" sz="1200" dirty="0" smtClean="0">
                <a:ln>
                  <a:solidFill>
                    <a:schemeClr val="bg1">
                      <a:alpha val="0"/>
                    </a:schemeClr>
                  </a:solidFill>
                </a:ln>
                <a:solidFill>
                  <a:schemeClr val="bg1"/>
                </a:solidFill>
              </a:rPr>
              <a:t>(CRM</a:t>
            </a:r>
            <a:r>
              <a:rPr lang="en-US" sz="1200" dirty="0" smtClean="0">
                <a:ln>
                  <a:solidFill>
                    <a:schemeClr val="bg1">
                      <a:alpha val="0"/>
                    </a:schemeClr>
                  </a:solidFill>
                </a:ln>
                <a:solidFill>
                  <a:schemeClr val="bg1"/>
                </a:solidFill>
              </a:rPr>
              <a:t>)</a:t>
            </a:r>
            <a:endParaRPr lang="en-US" sz="1200" dirty="0">
              <a:ln>
                <a:solidFill>
                  <a:schemeClr val="bg1">
                    <a:alpha val="0"/>
                  </a:schemeClr>
                </a:solidFill>
              </a:ln>
              <a:solidFill>
                <a:schemeClr val="bg1"/>
              </a:solidFill>
            </a:endParaRPr>
          </a:p>
        </p:txBody>
      </p:sp>
    </p:spTree>
    <p:extLst>
      <p:ext uri="{BB962C8B-B14F-4D97-AF65-F5344CB8AC3E}">
        <p14:creationId xmlns:p14="http://schemas.microsoft.com/office/powerpoint/2010/main" val="35896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G2i40HY40qKEye5GAO6z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lWqgPPrNE.ZQyi2mLkL1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9DcuvBnpB0GLI4i9iQKQ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Bkfo_Imcke9lvwxAA_s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FSIDbRGOUqj0z41kVlyg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Cn4M3jrT0eDSm_1bc4X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up2kVCniUyLYM1w8FaLl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LSrmjZVG0qZcaTRzLV_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8Sap9cLr0y5vTq.YvaA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b7g1QcmTQEOD7a0FQjhXF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cQB59_a_ECf3TWmtSYc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jY8XdoaS0y_0LtNjKWR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N36tAWCPEyq7dnnvKMetA"/>
</p:tagLst>
</file>

<file path=ppt/theme/theme1.xml><?xml version="1.0" encoding="utf-8"?>
<a:theme xmlns:a="http://schemas.openxmlformats.org/drawingml/2006/main" name="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MS_Services_ITAP">
  <a:themeElements>
    <a:clrScheme name="MS Services | ITAP">
      <a:dk1>
        <a:srgbClr val="555555"/>
      </a:dk1>
      <a:lt1>
        <a:sysClr val="window" lastClr="FFFFFF"/>
      </a:lt1>
      <a:dk2>
        <a:srgbClr val="004278"/>
      </a:dk2>
      <a:lt2>
        <a:srgbClr val="EBEDEE"/>
      </a:lt2>
      <a:accent1>
        <a:srgbClr val="82AB00"/>
      </a:accent1>
      <a:accent2>
        <a:srgbClr val="FF691F"/>
      </a:accent2>
      <a:accent3>
        <a:srgbClr val="2BA3B5"/>
      </a:accent3>
      <a:accent4>
        <a:srgbClr val="DBCCB5"/>
      </a:accent4>
      <a:accent5>
        <a:srgbClr val="898575"/>
      </a:accent5>
      <a:accent6>
        <a:srgbClr val="57453B"/>
      </a:accent6>
      <a:hlink>
        <a:srgbClr val="1595FF"/>
      </a:hlink>
      <a:folHlink>
        <a:srgbClr val="A5A5A5"/>
      </a:folHlink>
    </a:clrScheme>
    <a:fontScheme name="MS Services | IT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S_Services_ITAP">
  <a:themeElements>
    <a:clrScheme name="MS Services | ITAP">
      <a:dk1>
        <a:srgbClr val="555555"/>
      </a:dk1>
      <a:lt1>
        <a:sysClr val="window" lastClr="FFFFFF"/>
      </a:lt1>
      <a:dk2>
        <a:srgbClr val="004278"/>
      </a:dk2>
      <a:lt2>
        <a:srgbClr val="EBEDEE"/>
      </a:lt2>
      <a:accent1>
        <a:srgbClr val="82AB00"/>
      </a:accent1>
      <a:accent2>
        <a:srgbClr val="FF691F"/>
      </a:accent2>
      <a:accent3>
        <a:srgbClr val="2BA3B5"/>
      </a:accent3>
      <a:accent4>
        <a:srgbClr val="DBCCB5"/>
      </a:accent4>
      <a:accent5>
        <a:srgbClr val="898575"/>
      </a:accent5>
      <a:accent6>
        <a:srgbClr val="57453B"/>
      </a:accent6>
      <a:hlink>
        <a:srgbClr val="1595FF"/>
      </a:hlink>
      <a:folHlink>
        <a:srgbClr val="A5A5A5"/>
      </a:folHlink>
    </a:clrScheme>
    <a:fontScheme name="MS Services | IT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MS_Services_ITAP">
  <a:themeElements>
    <a:clrScheme name="MS Services | ITAP">
      <a:dk1>
        <a:srgbClr val="555555"/>
      </a:dk1>
      <a:lt1>
        <a:sysClr val="window" lastClr="FFFFFF"/>
      </a:lt1>
      <a:dk2>
        <a:srgbClr val="004278"/>
      </a:dk2>
      <a:lt2>
        <a:srgbClr val="EBEDEE"/>
      </a:lt2>
      <a:accent1>
        <a:srgbClr val="82AB00"/>
      </a:accent1>
      <a:accent2>
        <a:srgbClr val="FF691F"/>
      </a:accent2>
      <a:accent3>
        <a:srgbClr val="2BA3B5"/>
      </a:accent3>
      <a:accent4>
        <a:srgbClr val="DBCCB5"/>
      </a:accent4>
      <a:accent5>
        <a:srgbClr val="898575"/>
      </a:accent5>
      <a:accent6>
        <a:srgbClr val="57453B"/>
      </a:accent6>
      <a:hlink>
        <a:srgbClr val="1595FF"/>
      </a:hlink>
      <a:folHlink>
        <a:srgbClr val="A5A5A5"/>
      </a:folHlink>
    </a:clrScheme>
    <a:fontScheme name="MS Services | IT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TAP ToolKit Flipbook (Alternate)">
  <a:themeElements>
    <a:clrScheme name="MS Services | ITAP">
      <a:dk1>
        <a:srgbClr val="555555"/>
      </a:dk1>
      <a:lt1>
        <a:sysClr val="window" lastClr="FFFFFF"/>
      </a:lt1>
      <a:dk2>
        <a:srgbClr val="004278"/>
      </a:dk2>
      <a:lt2>
        <a:srgbClr val="EBEDEE"/>
      </a:lt2>
      <a:accent1>
        <a:srgbClr val="82AB00"/>
      </a:accent1>
      <a:accent2>
        <a:srgbClr val="FF691F"/>
      </a:accent2>
      <a:accent3>
        <a:srgbClr val="2BA3B5"/>
      </a:accent3>
      <a:accent4>
        <a:srgbClr val="DBCCB5"/>
      </a:accent4>
      <a:accent5>
        <a:srgbClr val="898575"/>
      </a:accent5>
      <a:accent6>
        <a:srgbClr val="57453B"/>
      </a:accent6>
      <a:hlink>
        <a:srgbClr val="1595FF"/>
      </a:hlink>
      <a:folHlink>
        <a:srgbClr val="A5A5A5"/>
      </a:folHlink>
    </a:clrScheme>
    <a:fontScheme name="MS Services | IT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ITAP ToolKit Flipbook">
  <a:themeElements>
    <a:clrScheme name="MS Services | ITAP">
      <a:dk1>
        <a:srgbClr val="555555"/>
      </a:dk1>
      <a:lt1>
        <a:sysClr val="window" lastClr="FFFFFF"/>
      </a:lt1>
      <a:dk2>
        <a:srgbClr val="004278"/>
      </a:dk2>
      <a:lt2>
        <a:srgbClr val="EBEDEE"/>
      </a:lt2>
      <a:accent1>
        <a:srgbClr val="82AB00"/>
      </a:accent1>
      <a:accent2>
        <a:srgbClr val="FF691F"/>
      </a:accent2>
      <a:accent3>
        <a:srgbClr val="2BA3B5"/>
      </a:accent3>
      <a:accent4>
        <a:srgbClr val="DBCCB5"/>
      </a:accent4>
      <a:accent5>
        <a:srgbClr val="898575"/>
      </a:accent5>
      <a:accent6>
        <a:srgbClr val="57453B"/>
      </a:accent6>
      <a:hlink>
        <a:srgbClr val="1595FF"/>
      </a:hlink>
      <a:folHlink>
        <a:srgbClr val="A5A5A5"/>
      </a:folHlink>
    </a:clrScheme>
    <a:fontScheme name="MS Services | IT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8.xml><?xml version="1.0" encoding="utf-8"?>
<a:theme xmlns:a="http://schemas.openxmlformats.org/drawingml/2006/main" name="VRF Overview">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76B066AC7DAD46AD206BD47EEC0C43" ma:contentTypeVersion="0" ma:contentTypeDescription="Create a new document." ma:contentTypeScope="" ma:versionID="b27248cdc790fdd1fa0f0928858eda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00B8F-BED5-44BD-B897-3A08834D9577}">
  <ds:schemaRefs>
    <ds:schemaRef ds:uri="http://schemas.microsoft.com/office/2006/metadata/properties"/>
    <ds:schemaRef ds:uri="http://www.w3.org/XML/1998/namespace"/>
    <ds:schemaRef ds:uri="http://schemas.openxmlformats.org/package/2006/metadata/core-properties"/>
    <ds:schemaRef ds:uri="http://purl.org/dc/elements/1.1/"/>
    <ds:schemaRef ds:uri="http://purl.org/dc/terms/"/>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867BE816-CBA9-440F-B0D3-38B1929B77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F9DA246-AC55-4C04-BF60-6E725989D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55742</TotalTime>
  <Words>102</Words>
  <Application>Microsoft Office PowerPoint</Application>
  <PresentationFormat>On-screen Show (4:3)</PresentationFormat>
  <Paragraphs>40</Paragraphs>
  <Slides>6</Slides>
  <Notes>3</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6</vt:i4>
      </vt:variant>
    </vt:vector>
  </HeadingPairs>
  <TitlesOfParts>
    <vt:vector size="22" baseType="lpstr">
      <vt:lpstr>Arial</vt:lpstr>
      <vt:lpstr>Calibri</vt:lpstr>
      <vt:lpstr>Times New Roman</vt:lpstr>
      <vt:lpstr>Verdana</vt:lpstr>
      <vt:lpstr>Segoe UI</vt:lpstr>
      <vt:lpstr>Segoe Light</vt:lpstr>
      <vt:lpstr>Consolas</vt:lpstr>
      <vt:lpstr>Segoe</vt:lpstr>
      <vt:lpstr>WPC2010_breakout_arcguide[1]</vt:lpstr>
      <vt:lpstr>5_MS_Services_ITAP</vt:lpstr>
      <vt:lpstr>2_MS_Services_ITAP</vt:lpstr>
      <vt:lpstr>3_MS_Services_ITAP</vt:lpstr>
      <vt:lpstr>ITAP ToolKit Flipbook (Alternate)</vt:lpstr>
      <vt:lpstr>ITAP ToolKit Flipbook</vt:lpstr>
      <vt:lpstr>1_WPC2010_breakout_arcguide[1]</vt:lpstr>
      <vt:lpstr>VRF Overview</vt:lpstr>
      <vt:lpstr>Business Intelligence at Contoso</vt:lpstr>
      <vt:lpstr>BI Initiative Validation at Contoso</vt:lpstr>
      <vt:lpstr>Value Realization Framework</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Parimal Deshpande</dc:creator>
  <cp:lastModifiedBy>Mike Wise</cp:lastModifiedBy>
  <cp:revision>2855</cp:revision>
  <cp:lastPrinted>2010-11-11T02:07:50Z</cp:lastPrinted>
  <dcterms:created xsi:type="dcterms:W3CDTF">2010-05-27T18:30:42Z</dcterms:created>
  <dcterms:modified xsi:type="dcterms:W3CDTF">2012-03-26T22:02:47Z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0x0101007976B066AC7DAD46AD206BD47EEC0C43</vt:lpwstr>
  </property>
  <property fmtid="{D5CDD505-2E9C-101B-9397-08002B2CF9AE}" pid="3" name="TaxKeyword">
    <vt:lpwstr/>
  </property>
  <property fmtid="{D5CDD505-2E9C-101B-9397-08002B2CF9AE}" pid="4" name="TaxKeywordTaxHTField">
    <vt:lpwstr/>
  </property>
</Properties>
</file>