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2DD2-B64D-724B-819E-BB6C94FA669C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0AA0D-9676-D248-B358-B62927A4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notes on the first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AA0D-9676-D248-B358-B62927A420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notes for this page. Nothing special, just some simple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AA0D-9676-D248-B358-B62927A42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picture of a lynx.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0AA0D-9676-D248-B358-B62927A42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753B-0CEE-703E-B57A-F2DBB9853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802D5-9BA3-4F3E-CEFE-062630BF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42C2-CEC2-7033-7EF9-C6721117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C344-5342-7C45-96A8-FDE1AA9A183A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DEA4-883D-F38C-BC75-EE0BDE8D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2E7D-F8C2-1677-755D-4111E82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F3F3-155B-1679-2E06-C41FF906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395F-AFFF-2B8E-FFC1-197059D5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2762-60C1-F87B-3695-FFBE3D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9CC0-D812-494D-950A-EBDDDD9B4ABD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523F-2DBC-2653-8E4C-00960EB6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F7B5-C6E6-1F5E-7CE9-36B86A6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9B036-5331-6B63-481D-2A541AE08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844B5-BC04-160E-0C49-24BDD1CE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138A-4FCA-574B-9E68-77DDF8AE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8B5-08CE-1941-A905-3FF07000F888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6F4D-513F-6030-63A5-4F360F86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DB88-4405-4B10-E121-563760BB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89FF-9D43-9992-F103-8054DC13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E445-9F3B-7D29-604E-ABA3F3E8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9B1DD-3B95-2AE0-E413-F5E66F2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ED4-712C-7548-B4A0-F023E02FE998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07E7-2194-73F7-B3D7-65CE4A3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B0E2-94E8-DCA6-94F9-8219579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EA0-B57A-BBEC-D883-7B9E8961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74DD-3E0B-663F-9C1E-2F757A00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504C-B4D0-C6CF-FE25-EA204879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620-E15F-9547-848C-FF5DE7C897EE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A4E7-B124-E997-326F-926983C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848C-29A1-B85B-6937-09CB862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F23C-33B9-CC56-13B8-46E2B224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F304-EF73-68EC-4825-491F96360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11EE3-5ADF-7287-AB01-945F22C0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4E0D-996B-7E17-BC24-61EB294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3D21-3ACF-6D44-B79A-BFA6D235227A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AB96-61E7-E6E9-3083-8AB3990D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FACC2-2B56-2D0E-FF1A-C3109E8F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188-2C0C-ACC4-78BE-4EC48C57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5128-FC76-71CC-9F4E-0AF9325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12F9-EB1E-1B1C-92AB-A4C74B782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04E22-0959-38B3-1E98-26FD03A2E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7965F-E3AD-4C5A-62A4-493C461A4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F7562-4CB9-7B5D-4748-A95823EC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16A5-BCAC-1A43-8E95-5ADC1EC0233D}" type="datetime1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1685D-C39D-2534-38EA-6214514F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80F22-824B-0ACA-6155-11A0EDC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D221-2671-A4CE-DB06-0B594223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1FD00-A5B4-41D9-2BD9-21669D54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6ABC-C222-C444-867F-E0ADA40337AD}" type="datetime1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B639-8D3A-F25D-2446-4728AB9F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018A-A811-2F3C-3152-2041A98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49853-75C0-09F5-E10C-E7D2696A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BD0-236E-904E-B9AB-025B4C195B8B}" type="datetime1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02B37-92B2-E269-EB87-C1E6589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02E9-B1EA-F9FC-8880-0D3B8C1F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2649-A482-34FE-0A1C-77E55AA4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B3A4-E1DF-72F1-EA04-A325C1BE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D52C-06DC-A035-C5BD-30553314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2DE4-C50D-363D-6445-999431C1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C234-2680-494E-9390-427BF7E9FB51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2FE8B-C550-C0F0-72B3-1C27AA57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D0C3C-C019-AC4A-8EAA-7FC17E59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D03D-2C5F-7F15-5346-8E2C771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DE90D-1680-2B57-2560-BD2B09D19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BD5AE-4646-D20D-2B5D-55535F31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6730F-539E-4950-05B8-7DC5A6A2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A11-2CDC-324E-9D02-F06AF35E0CB5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A32D-44DD-06F7-2746-CE83D6EE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6B48-0806-AA85-33DE-ACA3C907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3B2F-AA78-DC14-66AB-F3AF698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B5EF-A90A-992B-E879-6A0570DC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1F97-FA8A-7490-9F96-58DFF98E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87DC-8C7E-B34E-BAE4-882FAE3C5CF7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EFC2-2460-B27A-F8FF-209BC7468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8CD4-1F64-6453-4C53-D7A36C64B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BF71-9C93-E243-B95C-C0CDCDAD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37A-8409-80B2-C750-FA4726F1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an 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9D667-4625-E1A5-828B-E6F0BEBAF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subheading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61B4-1F15-F766-2BFC-F51BA2D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4519-A143-314A-A3A4-16CE80C34355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4EBA-043B-5A03-3403-C3AB53ED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C7EA-0D05-0B47-C8F7-1C8B3CD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505-BE32-6D98-9568-82C6535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B2C8-8680-B3F3-AD20-DDE904DB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 1</a:t>
            </a:r>
          </a:p>
          <a:p>
            <a:r>
              <a:rPr lang="en-US" dirty="0"/>
              <a:t>Bullet point 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100404-CE29-9CCD-90D0-93AA316E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7783"/>
              </p:ext>
            </p:extLst>
          </p:nvPr>
        </p:nvGraphicFramePr>
        <p:xfrm>
          <a:off x="838200" y="313629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841744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7892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01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4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3984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3D94-65A3-435A-4FCA-987BE65B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E3B-82B0-BA4B-B8BB-9BDC1DCA1667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C167-2FE4-C295-A3CB-5660C023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5F1DB-07BC-5BC0-35DB-5FE0584E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770-E96E-FB75-F1C5-1228AA2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a lynx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09E0-C413-355F-EC66-80EB1E70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ED4-712C-7548-B4A0-F023E02FE998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398A-8DE8-5B68-DC38-EC488B15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AC1C-2BE9-ECB0-5638-8B0B17FF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F71-9C93-E243-B95C-C0CDCDAD2DF4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Picture of a lynx from Wikimedia Commons">
            <a:extLst>
              <a:ext uri="{FF2B5EF4-FFF2-40B4-BE49-F238E27FC236}">
                <a16:creationId xmlns:a16="http://schemas.microsoft.com/office/drawing/2014/main" id="{E22E9B0A-5BFE-700D-43B5-9F462A94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3383"/>
            <a:ext cx="4361935" cy="4361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DC5BC-7352-3963-EB0F-874388242CDA}"/>
              </a:ext>
            </a:extLst>
          </p:cNvPr>
          <p:cNvSpPr txBox="1"/>
          <p:nvPr/>
        </p:nvSpPr>
        <p:spPr>
          <a:xfrm>
            <a:off x="5521410" y="2691020"/>
            <a:ext cx="5832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Diego </a:t>
            </a:r>
            <a:r>
              <a:rPr lang="en-US" dirty="0" err="1"/>
              <a:t>Delso</a:t>
            </a:r>
            <a:r>
              <a:rPr lang="en-US" dirty="0"/>
              <a:t>, CC BY-SA 4.0 &lt;https://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91371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111</Words>
  <Application>Microsoft Macintosh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an example presentation</vt:lpstr>
      <vt:lpstr>Slide title</vt:lpstr>
      <vt:lpstr>Picture of a lynx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an example presentation</dc:title>
  <dc:subject>Test presentation</dc:subject>
  <dc:creator>Mike Woodward</dc:creator>
  <cp:keywords/>
  <dc:description/>
  <cp:lastModifiedBy>Mike Woodward</cp:lastModifiedBy>
  <cp:revision>4</cp:revision>
  <dcterms:created xsi:type="dcterms:W3CDTF">2025-02-07T15:02:59Z</dcterms:created>
  <dcterms:modified xsi:type="dcterms:W3CDTF">2025-03-04T17:15:34Z</dcterms:modified>
  <cp:category/>
</cp:coreProperties>
</file>